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695863"/>
              </p:ext>
            </p:extLst>
          </p:nvPr>
        </p:nvGraphicFramePr>
        <p:xfrm>
          <a:off x="155575" y="-173790"/>
          <a:ext cx="9119800" cy="6770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3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90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71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01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88917">
                <a:tc gridSpan="8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ÖZEL YENİ</a:t>
                      </a:r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UFUKLAR ANAOKULU </a:t>
                      </a:r>
                    </a:p>
                    <a:p>
                      <a:pPr algn="ctr"/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 YAŞ HAFTALIK DERS </a:t>
                      </a:r>
                      <a:r>
                        <a:rPr lang="tr-TR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PROGRAMI (12-16HAZİRAN</a:t>
                      </a:r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917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TEMALARIMIZ: SES,ÖRÜNTÜ.BABALAR </a:t>
                      </a:r>
                      <a:r>
                        <a:rPr lang="tr-TR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GÜNÜ, RAKAM </a:t>
                      </a:r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ÇALIŞMASI</a:t>
                      </a:r>
                    </a:p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778">
                <a:tc>
                  <a:txBody>
                    <a:bodyPr/>
                    <a:lstStyle/>
                    <a:p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GÜNLER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SERBEST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ZAMAN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TÜRÇE DİL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MÜZİK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VE OYUN 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BİLİŞSEL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ETKİNLİK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SANAT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FEN</a:t>
                      </a:r>
                      <a:r>
                        <a:rPr lang="tr-TR" sz="1400" b="1" baseline="0" dirty="0">
                          <a:solidFill>
                            <a:srgbClr val="FF0000"/>
                          </a:solidFill>
                        </a:rPr>
                        <a:t> VE MATEMATİK ETKİNLİĞİ</a:t>
                      </a:r>
                      <a:endParaRPr lang="tr-TR" sz="14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AİLE KATILIMI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980">
                <a:tc rowSpan="2"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PAZARTESİ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Öğretmen</a:t>
                      </a:r>
                      <a:r>
                        <a:rPr lang="tr-TR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,çocukların ilgileri doğrultusunda istedikleri köşelerde oynamalarına  rehberlik eder.</a:t>
                      </a:r>
                      <a:endParaRPr lang="tr-TR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4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TAŞ DEVRİ MODASI HİKAYEMİZİ DİNLİYORUZ.HİKAYEMİZ HAKKINDA SOHBET EDİYORUZ.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TAŞ DEVRİ HALKA OYUNUMUZU OYNUYORUZ.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HAYDİ SEN DE DANS ET MÜZİĞİ EŞLİĞİNDE DRAMATİZE ÇALIŞMASI YAPIYORUZ.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TAŞ DEVRİ SANAT ETKİNLİĞİMİZİ 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EKSİK RAKAMI BUL ÇALIŞMASI YAPIYORUZ.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ÖNCEDEN BİLİNEN OYUNLARDAN EVDE BİDİKLERİNİZİ PAYLAŞABİLİRSİNİZ.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79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tr-TR" sz="800" b="1" dirty="0"/>
                        <a:t>                                                     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     ÖĞRENDİĞİMİZ PARMAK OYUNLARIMIZI TEKRAR EDİYORUZ.KORKULUK NEDİR AMACI NEDİR SOHBET EDİYORUZ.</a:t>
                      </a:r>
                    </a:p>
                    <a:p>
                      <a:r>
                        <a:rPr lang="tr-TR" sz="800" b="1" dirty="0"/>
                        <a:t>                                                                          </a:t>
                      </a:r>
                      <a:endParaRPr lang="tr-TR" sz="1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ÇALIŞAN PARMAKLAR OYUNUMUZU OYNUYORUZ.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SES ÇALIŞMA ETKİNLİĞİMİZİ YAPIYORUZ.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KORKULUK SANAT ETKİNLİĞİMİZİ YAPIYORUZ.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ÖRÜNTÜ ÇALIŞMASAYFAMIZI YAPIYORUZ.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EVDEKİ DEĞİŞİK MATERYALLERLE ÖRÜNTÜLER OLUŞTURABİLİRSİNİZ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178">
                <a:tc rowSpan="2"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SALI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54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/>
                        <a:t>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/>
                        <a:t>                                       </a:t>
                      </a:r>
                      <a:r>
                        <a:rPr lang="tr-TR" sz="1800" b="1" dirty="0"/>
                        <a:t>KARNE TÖRENİ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. KARNE HEYCANINIZI</a:t>
                      </a:r>
                    </a:p>
                    <a:p>
                      <a:r>
                        <a:rPr lang="tr-TR" sz="800" b="1" dirty="0"/>
                        <a:t>PAYLAŞIM ADINA SOHBET SAATİ YAPABİLİRSİNİZ. </a:t>
                      </a:r>
                    </a:p>
                    <a:p>
                      <a:endParaRPr lang="tr-TR" sz="800" b="1" dirty="0"/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2518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ÇARŞAMBA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0544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PERŞEMBE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AYICIK BOBO HİKAYEMİZİ OKUYORUZ.</a:t>
                      </a:r>
                    </a:p>
                    <a:p>
                      <a:endParaRPr lang="tr-TR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BENİM CANIM BABACIĞIM ŞARKIMIZI SÖYÜYORUZ.</a:t>
                      </a:r>
                    </a:p>
                    <a:p>
                      <a:endParaRPr lang="tr-TR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BENNİM BABAM BİR KAHRAMAN ÇÜNKÜ SCAMPER ALIŞMAMIZI YAPIYORUZ.</a:t>
                      </a:r>
                    </a:p>
                    <a:p>
                      <a:endParaRPr lang="tr-TR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BABALAR GÜNÜ ETKİNLİĞİMİZİ</a:t>
                      </a:r>
                    </a:p>
                    <a:p>
                      <a:r>
                        <a:rPr lang="tr-TR" sz="800" b="1" dirty="0"/>
                        <a:t>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/>
                        <a:t>KURU ÜZÜMLÜ KEK YAPIYORUZ.</a:t>
                      </a:r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/>
                        <a:t>BERABER MEYVE TABAĞI HAZIRLAYIP İLİ DUYULAN BİR AKTİVİTE GERÇEKLEŞTİREBİLİRSİNİZ.</a:t>
                      </a:r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22518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CUMA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ÖĞRETMEN VE ARKADAŞLARIMIZLA BİRLİKTE ÇEMBER SAATİMİZİ GEREKLEŞTİRİYORUZ.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ÖĞRENDİĞİMİZ OYUJNLARDAN EN SEVDİKLERİMİZİ ARKADAŞLARIMIZLA BİRLİKTE OYNUYORUZ.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TATİL GÜNLÜĞÜM ETKİNLİĞİMİZİ 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TATİL GÜNLÜĞÜM ETKİNLİĞİMİZİ 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İYİ TATİLLER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9" y="41077"/>
            <a:ext cx="1235433" cy="54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Türkiye Cumhuriyeti Millî Eğitim Bakanlığı - Vikiped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7" name="Picture 3" descr="C:\Users\user\Desktop\1200px-Milli_Eğitim_Bakanlığı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62" y="0"/>
            <a:ext cx="716826" cy="58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etin kutusu 7"/>
          <p:cNvSpPr txBox="1"/>
          <p:nvPr/>
        </p:nvSpPr>
        <p:spPr>
          <a:xfrm>
            <a:off x="5214392" y="6572344"/>
            <a:ext cx="3929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/>
              <a:t>HACER ÇALIŞKAN MÜDÜR </a:t>
            </a:r>
          </a:p>
        </p:txBody>
      </p:sp>
      <p:sp>
        <p:nvSpPr>
          <p:cNvPr id="9" name="Metin kutusu 7"/>
          <p:cNvSpPr txBox="1"/>
          <p:nvPr/>
        </p:nvSpPr>
        <p:spPr>
          <a:xfrm>
            <a:off x="1106075" y="6651125"/>
            <a:ext cx="22860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/>
              <a:t>SINIF ÖĞRETMENLERİ  CANSU AK</a:t>
            </a:r>
          </a:p>
        </p:txBody>
      </p:sp>
      <p:pic>
        <p:nvPicPr>
          <p:cNvPr id="11" name="10 Resim" descr="1069800957547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63199" y="6114960"/>
            <a:ext cx="285752" cy="28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4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229</Words>
  <Application>Microsoft Office PowerPoint</Application>
  <PresentationFormat>Ekran Gösterisi (4:3)</PresentationFormat>
  <Paragraphs>71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esrabektas985@gmail.com</cp:lastModifiedBy>
  <cp:revision>103</cp:revision>
  <dcterms:created xsi:type="dcterms:W3CDTF">2021-11-17T08:04:58Z</dcterms:created>
  <dcterms:modified xsi:type="dcterms:W3CDTF">2023-06-08T10:15:16Z</dcterms:modified>
</cp:coreProperties>
</file>