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95863"/>
              </p:ext>
            </p:extLst>
          </p:nvPr>
        </p:nvGraphicFramePr>
        <p:xfrm>
          <a:off x="155575" y="-173790"/>
          <a:ext cx="9119800" cy="677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9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1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8917">
                <a:tc gridSpan="8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YAŞ HAFTALIK DERS </a:t>
                      </a:r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PROGRAMI (12-16HAZİRAN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17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TEMALARIMIZ: SES,ÖRÜNTÜ.BABALAR </a:t>
                      </a:r>
                      <a:r>
                        <a:rPr lang="tr-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GÜNÜ, RAKAM 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ÇALIŞMASI</a:t>
                      </a:r>
                    </a:p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778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GÜNLER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980">
                <a:tc rowSpan="2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 köşelerde oynamalarına 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TAŞ DEVRİ MODASI HİKAYEMİZİ DİNLİYORUZ.HİKAYEMİZ HAKKINDA SOHBET EDİYORUZ.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TAŞ DEVRİ HALKA OYUNUMUZU OYNUYORUZ.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HAYDİ SEN DE DANS ET MÜZİĞİ EŞLİĞİNDE DRAMATİZE ÇALIŞMASI YAPIYORUZ.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TAŞ DEVRİ SANAT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EKSİK RAKAMI BUL ÇALIŞMASI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ÖNCEDEN BİLİNEN OYUNLARDAN EVDE BİDİKLERİNİZİ PAYLAŞABİLİRSİNİZ.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800" b="1" dirty="0"/>
                        <a:t>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     ÖĞRENDİĞİMİZ PARMAK OYUNLARIMIZI TEKRAR EDİYORUZ.KORKULUK NEDİR AMACI NEDİR SOHBET EDİYORUZ.</a:t>
                      </a:r>
                    </a:p>
                    <a:p>
                      <a:r>
                        <a:rPr lang="tr-TR" sz="800" b="1" dirty="0"/>
                        <a:t>                                                                          </a:t>
                      </a:r>
                      <a:endParaRPr lang="tr-TR" sz="1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ÇALIŞAN PARMAKLAR OYUNUMUZU OYNUYORUZ.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SES ÇALIŞMA ETKİNLİĞİMİZİ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KORKULUK SANAT ETKİNLİĞİMİZİ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ÖRÜNTÜ ÇALIŞMASAYFAMIZI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EVDEKİ DEĞİŞİK MATERYALLERLE ÖRÜNTÜLER OLUŞTURABİLİRSİNİZ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78">
                <a:tc rowSpan="2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/>
                        <a:t>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/>
                        <a:t>                                       </a:t>
                      </a:r>
                      <a:r>
                        <a:rPr lang="tr-TR" sz="1800" b="1" dirty="0"/>
                        <a:t>KARNE TÖRENİ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. KARNE HEYCANINIZI</a:t>
                      </a:r>
                    </a:p>
                    <a:p>
                      <a:r>
                        <a:rPr lang="tr-TR" sz="800" b="1" dirty="0"/>
                        <a:t>PAYLAŞIM ADINA SOHBET SAATİ YAPABİLİRSİNİZ. </a:t>
                      </a:r>
                    </a:p>
                    <a:p>
                      <a:endParaRPr lang="tr-TR" sz="800" b="1" dirty="0"/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518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054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AYICIK BOBO HİKAYEMİZİ OKUYORUZ.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BENİM CANIM BABACIĞIM ŞARKIMIZI SÖYÜYORUZ.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BENNİM BABAM BİR KAHRAMAN ÇÜNKÜ SCAMPER ALIŞMAMIZI YAPIYORUZ.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BABALAR GÜNÜ ETKİNLİĞİMİZİ</a:t>
                      </a:r>
                    </a:p>
                    <a:p>
                      <a:r>
                        <a:rPr lang="tr-TR" sz="800" b="1" dirty="0"/>
                        <a:t>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/>
                        <a:t>KURU ÜZÜMLÜ KEK YAPIYORUZ.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/>
                        <a:t>BERABER MEYVE TABAĞI HAZIRLAYIP İLİ DUYULAN BİR AKTİVİTE GERÇEKLEŞTİREBİLİRSİNİZ.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2518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ÖĞRETMEN VE ARKADAŞLARIMIZLA BİRLİKTE ÇEMBER SAATİMİZİ GEREKLEŞTİRİYORUZ.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ÖĞRENDİĞİMİZ OYUJNLARDAN EN SEVDİKLERİMİZİ ARKADAŞLARIMIZLA BİRLİKTE OYNUYORUZ.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TATİL GÜNLÜĞÜM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TATİL GÜNLÜĞÜM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İYİ TATİLLER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5214392" y="6572344"/>
            <a:ext cx="392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HACER ÇALIŞKAN MÜDÜR </a:t>
            </a:r>
          </a:p>
        </p:txBody>
      </p:sp>
      <p:sp>
        <p:nvSpPr>
          <p:cNvPr id="9" name="Metin kutusu 7"/>
          <p:cNvSpPr txBox="1"/>
          <p:nvPr/>
        </p:nvSpPr>
        <p:spPr>
          <a:xfrm>
            <a:off x="1106075" y="6651125"/>
            <a:ext cx="2286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/>
              <a:t>SINIF ÖĞRETMENLERİ  CANSU AK</a:t>
            </a:r>
          </a:p>
        </p:txBody>
      </p:sp>
      <p:pic>
        <p:nvPicPr>
          <p:cNvPr id="11" name="10 Resim" descr="106980095754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63199" y="6114960"/>
            <a:ext cx="285752" cy="2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229</Words>
  <Application>Microsoft Office PowerPoint</Application>
  <PresentationFormat>Ekran Gösterisi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103</cp:revision>
  <dcterms:created xsi:type="dcterms:W3CDTF">2021-11-17T08:04:58Z</dcterms:created>
  <dcterms:modified xsi:type="dcterms:W3CDTF">2023-06-08T10:15:16Z</dcterms:modified>
</cp:coreProperties>
</file>