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8.06.2023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684115"/>
              </p:ext>
            </p:extLst>
          </p:nvPr>
        </p:nvGraphicFramePr>
        <p:xfrm>
          <a:off x="0" y="-370824"/>
          <a:ext cx="9095602" cy="6595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5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57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58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88917">
                <a:tc gridSpan="8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ÖZEL YENİ</a:t>
                      </a:r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UFUKLAR ANAOKULU </a:t>
                      </a:r>
                    </a:p>
                    <a:p>
                      <a:pPr algn="ctr"/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 YAŞ HAFTALIK DERS </a:t>
                      </a:r>
                      <a:r>
                        <a:rPr lang="tr-TR" baseline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PROGRAMI (12-16HAZİRAN</a:t>
                      </a:r>
                      <a:r>
                        <a:rPr lang="tr-TR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917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TEMALARIMIZ: SES,ÖRÜNTÜ.BABALAR </a:t>
                      </a:r>
                      <a:r>
                        <a:rPr lang="tr-TR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GÜNÜ, RAKAM </a:t>
                      </a:r>
                      <a:r>
                        <a:rPr lang="tr-T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ÇALIŞMASI</a:t>
                      </a:r>
                    </a:p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778">
                <a:tc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GÜNLER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SERBEST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ZAMAN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TÜRÇE DİL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MÜZİK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VE OYUN 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BİLİŞSEL</a:t>
                      </a:r>
                      <a:r>
                        <a:rPr lang="tr-TR" sz="1600" b="1" baseline="0" dirty="0">
                          <a:solidFill>
                            <a:srgbClr val="FF0000"/>
                          </a:solidFill>
                        </a:rPr>
                        <a:t> ETKİNLİK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SANAT ETKİNLİĞİ</a:t>
                      </a: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rgbClr val="FF0000"/>
                          </a:solidFill>
                        </a:rPr>
                        <a:t>FEN</a:t>
                      </a:r>
                      <a:r>
                        <a:rPr lang="tr-TR" sz="1400" b="1" baseline="0" dirty="0">
                          <a:solidFill>
                            <a:srgbClr val="FF0000"/>
                          </a:solidFill>
                        </a:rPr>
                        <a:t> VE MATEMATİK ETKİNLİĞİ</a:t>
                      </a:r>
                      <a:endParaRPr lang="tr-TR" sz="14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b="1" dirty="0">
                          <a:solidFill>
                            <a:srgbClr val="FF0000"/>
                          </a:solidFill>
                        </a:rPr>
                        <a:t>AİLE KATILIMI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980">
                <a:tc rowSpan="2"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PAZARTESİ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Öğretmen</a:t>
                      </a:r>
                      <a:r>
                        <a:rPr lang="tr-TR" sz="14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,çocukların ilgileri doğrultusunda istedikleri köşelerde oynamalarına  rehberlik eder.</a:t>
                      </a:r>
                      <a:endParaRPr lang="tr-TR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4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TAŞ DEVRİ MODASI HİKAYEMİZİ DİNLİYORUZ.HİKAYEMİZ HAKKINDA SOHBET EDİYORUZ.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TAŞ DEVRİ HALKA OYUNUMUZU OYNUYORUZ.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HAYDİ SEN DE DANS ET MÜZİĞİ EŞLİĞİNDE DRAMATİZE ÇALIŞMASI YAPIYORUZ.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TAŞ DEVRİ SANAT ETKİNLİĞİMİZİ 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EKSİK RAKAMI BUL ÇALIŞMASI YAPIYORUZ.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ÖNCEDEN BİLİNEN OYUNLARDAN EVDE BİDİKLERİNİZİ PAYLAŞABİLİRSİNİZ.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79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r>
                        <a:rPr lang="tr-TR" sz="800" b="1" dirty="0"/>
                        <a:t>                                                                               </a:t>
                      </a:r>
                    </a:p>
                    <a:p>
                      <a:r>
                        <a:rPr lang="tr-TR" sz="800" b="1" dirty="0"/>
                        <a:t>                                                                                                   </a:t>
                      </a:r>
                      <a:r>
                        <a:rPr lang="tr-TR" sz="1800" b="1" dirty="0"/>
                        <a:t>KARNE TÖRENİ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KARNE HEYCANINIZI</a:t>
                      </a:r>
                    </a:p>
                    <a:p>
                      <a:r>
                        <a:rPr lang="tr-TR" sz="800" b="1" dirty="0"/>
                        <a:t>PAYLAŞIM ADINA SOHBET SAATİ YAPABİLİRSİNİZ. 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178">
                <a:tc rowSpan="2"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SALI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4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ÖĞRENDİĞİMİZ PARMAK OYUNLARIMIZI TEKRAR EDİYORUZ.KORKULUK NEDİR AMACI NEDİR SOHBET EDİYORUZ.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ÇALIŞAN PARMAKLAR OYUNUMUZU OYNUYORUZ.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SES ÇALIŞMA ETKİNLİĞİMİZİ YAPIYORUZ.</a:t>
                      </a:r>
                    </a:p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KORKULUK SANAT ETKİNLİĞİMİZİ 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ÖRÜNTÜ ÇALIŞMASAYFAMIZI 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EVDEKİ DEĞİŞİK MATERYALLERLE ÖRÜNTÜLER OLUŞTURABİLİRSİNİZ.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2518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ÇARŞAMBA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0544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PERŞEMBE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AYICIK BOBO HİKAYEMİZİ OKUYORUZ.</a:t>
                      </a:r>
                    </a:p>
                    <a:p>
                      <a:endParaRPr lang="tr-TR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BENİM CANIM BABACIĞIM ŞARKIMIZI SÖYÜYORUZ.</a:t>
                      </a:r>
                    </a:p>
                    <a:p>
                      <a:endParaRPr lang="tr-TR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 dirty="0"/>
                        <a:t>BENNİM BABAM BİR KAHRAMAN ÇÜNKÜ SCAMPER ALIŞMAMIZI YAPIYORUZ.</a:t>
                      </a:r>
                    </a:p>
                    <a:p>
                      <a:endParaRPr lang="tr-TR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BABALAR GÜNÜ ETKİNLİĞİMİZİ</a:t>
                      </a:r>
                    </a:p>
                    <a:p>
                      <a:r>
                        <a:rPr lang="tr-TR" sz="800" b="1" dirty="0"/>
                        <a:t>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1"/>
                        <a:t>KURU ÜZÜMLÜ KEK YAPIYORUZ.</a:t>
                      </a: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/>
                        <a:t>BERABER MEYVE TABAĞI HAZIRLAYIP İLİ DUYULAN BİR AKTİVİTE GERÇEKLEŞTİREBİLİRSİNİZ.</a:t>
                      </a: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22518"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rgbClr val="660033"/>
                          </a:solidFill>
                        </a:rPr>
                        <a:t>CUMA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ÖĞRETMEN VE ARKADAŞLARIMIZLA BİRLİKTE ÇEMBER SAATİMİZİ GEREKLEŞTİRİYORUZ.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ÖĞRENDİĞİMİZ OYUJNLARDAN EN SEVDİKLERİMİZİ ARKADAŞLARIMIZLA BİRLİKTE OYNUYORUZ.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TATİL GÜNLÜĞÜM ETKİNLİĞİMİZİ 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TATİL GÜNLÜĞÜM ETKİNLİĞİMİZİ YAPIYORUZ.</a:t>
                      </a:r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1" dirty="0"/>
                    </a:p>
                  </a:txBody>
                  <a:tcPr marL="49057" marR="490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800" b="1" dirty="0"/>
                    </a:p>
                    <a:p>
                      <a:r>
                        <a:rPr lang="tr-TR" sz="800" b="1" dirty="0"/>
                        <a:t>İYİ TATİLLER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9" y="41077"/>
            <a:ext cx="1235433" cy="54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2" descr="Türkiye Cumhuriyeti Millî Eğitim Bakanlığı - Vikiped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7" name="Picture 3" descr="C:\Users\user\Desktop\1200px-Milli_Eğitim_Bakanlığı_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62" y="0"/>
            <a:ext cx="716826" cy="58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etin kutusu 7"/>
          <p:cNvSpPr txBox="1"/>
          <p:nvPr/>
        </p:nvSpPr>
        <p:spPr>
          <a:xfrm>
            <a:off x="6444208" y="6334780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dirty="0"/>
              <a:t>HACER ÇALIŞKAN</a:t>
            </a:r>
          </a:p>
          <a:p>
            <a:pPr algn="ctr"/>
            <a:r>
              <a:rPr lang="tr-TR" sz="1400" dirty="0"/>
              <a:t>MÜDÜR </a:t>
            </a:r>
          </a:p>
        </p:txBody>
      </p:sp>
      <p:sp>
        <p:nvSpPr>
          <p:cNvPr id="9" name="Metin kutusu 7"/>
          <p:cNvSpPr txBox="1"/>
          <p:nvPr/>
        </p:nvSpPr>
        <p:spPr>
          <a:xfrm>
            <a:off x="413777" y="6257836"/>
            <a:ext cx="2286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/>
              <a:t>SINIF ÖĞRETMENLERİ  ESRA GAMZE  LEYLA MERDANOĞLU</a:t>
            </a:r>
          </a:p>
        </p:txBody>
      </p:sp>
      <p:pic>
        <p:nvPicPr>
          <p:cNvPr id="11" name="10 Resim" descr="1069800957547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63199" y="6114960"/>
            <a:ext cx="285752" cy="28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4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227</Words>
  <Application>Microsoft Office PowerPoint</Application>
  <PresentationFormat>Ekran Gösterisi (4:3)</PresentationFormat>
  <Paragraphs>71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esrabektas985@gmail.com</cp:lastModifiedBy>
  <cp:revision>101</cp:revision>
  <dcterms:created xsi:type="dcterms:W3CDTF">2021-11-17T08:04:58Z</dcterms:created>
  <dcterms:modified xsi:type="dcterms:W3CDTF">2023-06-08T10:11:22Z</dcterms:modified>
</cp:coreProperties>
</file>