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0033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1140" y="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tableStyles" Target="tableStyles.xml" /><Relationship Id="rId5" Type="http://schemas.openxmlformats.org/officeDocument/2006/relationships/theme" Target="theme/theme1.xml" /><Relationship Id="rId4" Type="http://schemas.openxmlformats.org/officeDocument/2006/relationships/viewProps" Target="viewProp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8.06.2023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8.06.2023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8.06.2023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8.06.2023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8.06.2023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8.06.2023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8.06.2023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8.06.2023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8.06.2023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8.06.2023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8.06.2023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pPr/>
              <a:t>8.06.2023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 /><Relationship Id="rId2" Type="http://schemas.openxmlformats.org/officeDocument/2006/relationships/image" Target="../media/image1.png" /><Relationship Id="rId1" Type="http://schemas.openxmlformats.org/officeDocument/2006/relationships/slideLayout" Target="../slideLayouts/slideLayout7.xml" /><Relationship Id="rId4" Type="http://schemas.openxmlformats.org/officeDocument/2006/relationships/image" Target="../media/image3.jpeg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o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2684115"/>
              </p:ext>
            </p:extLst>
          </p:nvPr>
        </p:nvGraphicFramePr>
        <p:xfrm>
          <a:off x="0" y="-370824"/>
          <a:ext cx="9095602" cy="65956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16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075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352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4326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081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4571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6587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0815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688917">
                <a:tc gridSpan="8">
                  <a:txBody>
                    <a:bodyPr/>
                    <a:lstStyle/>
                    <a:p>
                      <a:pPr algn="ctr"/>
                      <a:r>
                        <a:rPr lang="tr-TR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ÖZEL YENİ</a:t>
                      </a:r>
                      <a:r>
                        <a:rPr lang="tr-TR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 UFUKLAR ANAOKULU </a:t>
                      </a:r>
                    </a:p>
                    <a:p>
                      <a:pPr algn="ctr"/>
                      <a:r>
                        <a:rPr lang="tr-TR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6 YAŞ HAFTALIK DERS </a:t>
                      </a:r>
                      <a:r>
                        <a:rPr lang="tr-TR" baseline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PROGRAMI (12-16HAZİRAN</a:t>
                      </a:r>
                      <a:r>
                        <a:rPr lang="tr-TR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8917">
                <a:tc gridSpan="8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TEMALARIMIZ: SES,ÖRÜNTÜ.BABALAR </a:t>
                      </a:r>
                      <a:r>
                        <a:rPr lang="tr-TR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GÜNÜ, RAKAM </a:t>
                      </a:r>
                      <a:r>
                        <a:rPr lang="tr-TR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ÇALIŞMASI</a:t>
                      </a:r>
                    </a:p>
                    <a:p>
                      <a:endParaRPr lang="tr-TR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tr-TR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tr-TR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tr-TR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tr-TR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tr-TR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tr-TR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tr-TR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49778">
                <a:tc>
                  <a:txBody>
                    <a:bodyPr/>
                    <a:lstStyle/>
                    <a:p>
                      <a:r>
                        <a:rPr lang="tr-TR" sz="1600" b="1" dirty="0">
                          <a:solidFill>
                            <a:srgbClr val="FF0000"/>
                          </a:solidFill>
                        </a:rPr>
                        <a:t>GÜNLER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600" b="1" dirty="0">
                          <a:solidFill>
                            <a:srgbClr val="FF0000"/>
                          </a:solidFill>
                        </a:rPr>
                        <a:t>SERBEST</a:t>
                      </a:r>
                      <a:r>
                        <a:rPr lang="tr-TR" sz="1600" b="1" baseline="0" dirty="0">
                          <a:solidFill>
                            <a:srgbClr val="FF0000"/>
                          </a:solidFill>
                        </a:rPr>
                        <a:t> ZAMAN</a:t>
                      </a:r>
                      <a:endParaRPr lang="tr-TR" sz="1600" b="1" dirty="0">
                        <a:solidFill>
                          <a:srgbClr val="FF0000"/>
                        </a:solidFill>
                      </a:endParaRPr>
                    </a:p>
                    <a:p>
                      <a:endParaRPr lang="tr-TR" sz="16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600" b="1" dirty="0">
                          <a:solidFill>
                            <a:srgbClr val="FF0000"/>
                          </a:solidFill>
                        </a:rPr>
                        <a:t>TÜRÇE DİL ETKİNLİĞİ</a:t>
                      </a:r>
                    </a:p>
                    <a:p>
                      <a:endParaRPr lang="tr-TR" sz="16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600" b="1" dirty="0">
                          <a:solidFill>
                            <a:srgbClr val="FF0000"/>
                          </a:solidFill>
                        </a:rPr>
                        <a:t>MÜZİK</a:t>
                      </a:r>
                      <a:r>
                        <a:rPr lang="tr-TR" sz="1600" b="1" baseline="0" dirty="0">
                          <a:solidFill>
                            <a:srgbClr val="FF0000"/>
                          </a:solidFill>
                        </a:rPr>
                        <a:t> VE OYUN </a:t>
                      </a:r>
                      <a:endParaRPr lang="tr-TR" sz="1600" b="1" dirty="0">
                        <a:solidFill>
                          <a:srgbClr val="FF0000"/>
                        </a:solidFill>
                      </a:endParaRPr>
                    </a:p>
                    <a:p>
                      <a:endParaRPr lang="tr-TR" sz="16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600" b="1" dirty="0">
                          <a:solidFill>
                            <a:srgbClr val="FF0000"/>
                          </a:solidFill>
                        </a:rPr>
                        <a:t>BİLİŞSEL</a:t>
                      </a:r>
                      <a:r>
                        <a:rPr lang="tr-TR" sz="1600" b="1" baseline="0" dirty="0">
                          <a:solidFill>
                            <a:srgbClr val="FF0000"/>
                          </a:solidFill>
                        </a:rPr>
                        <a:t> ETKİNLİK</a:t>
                      </a:r>
                      <a:endParaRPr lang="tr-TR" sz="1600" b="1" dirty="0">
                        <a:solidFill>
                          <a:srgbClr val="FF0000"/>
                        </a:solidFill>
                      </a:endParaRPr>
                    </a:p>
                    <a:p>
                      <a:endParaRPr lang="tr-TR" sz="16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600" b="1" dirty="0">
                          <a:solidFill>
                            <a:srgbClr val="FF0000"/>
                          </a:solidFill>
                        </a:rPr>
                        <a:t>SANAT ETKİNLİĞİ</a:t>
                      </a:r>
                    </a:p>
                    <a:p>
                      <a:endParaRPr lang="tr-TR" sz="16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400" b="1" dirty="0">
                          <a:solidFill>
                            <a:srgbClr val="FF0000"/>
                          </a:solidFill>
                        </a:rPr>
                        <a:t>FEN</a:t>
                      </a:r>
                      <a:r>
                        <a:rPr lang="tr-TR" sz="1400" b="1" baseline="0" dirty="0">
                          <a:solidFill>
                            <a:srgbClr val="FF0000"/>
                          </a:solidFill>
                        </a:rPr>
                        <a:t> VE MATEMATİK ETKİNLİĞİ</a:t>
                      </a:r>
                      <a:endParaRPr lang="tr-TR" sz="1400" b="1" dirty="0">
                        <a:solidFill>
                          <a:srgbClr val="FF0000"/>
                        </a:solidFill>
                      </a:endParaRPr>
                    </a:p>
                    <a:p>
                      <a:endParaRPr lang="tr-TR" sz="16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r-TR" sz="1600" b="1" dirty="0">
                          <a:solidFill>
                            <a:srgbClr val="FF0000"/>
                          </a:solidFill>
                        </a:rPr>
                        <a:t>AİLE KATILIMI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99980">
                <a:tc rowSpan="2">
                  <a:txBody>
                    <a:bodyPr/>
                    <a:lstStyle/>
                    <a:p>
                      <a:r>
                        <a:rPr lang="tr-TR" sz="1400" b="1" dirty="0">
                          <a:solidFill>
                            <a:srgbClr val="660033"/>
                          </a:solidFill>
                        </a:rPr>
                        <a:t>PAZARTESİ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7">
                  <a:txBody>
                    <a:bodyPr/>
                    <a:lstStyle/>
                    <a:p>
                      <a:pPr algn="ctr"/>
                      <a:r>
                        <a:rPr lang="tr-TR" sz="14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Öğretmen</a:t>
                      </a:r>
                      <a:r>
                        <a:rPr lang="tr-TR" sz="1400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 ,çocukların ilgileri doğrultusunda istedikleri köşelerde oynamalarına  rehberlik eder.</a:t>
                      </a:r>
                      <a:endParaRPr lang="tr-TR" sz="14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400" b="1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800" b="1" dirty="0"/>
                        <a:t>TAŞ DEVRİ MODASI HİKAYEMİZİ DİNLİYORUZ.HİKAYEMİZ HAKKINDA SOHBET EDİYORUZ.</a:t>
                      </a:r>
                    </a:p>
                  </a:txBody>
                  <a:tcPr marL="49057" marR="4905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tr-TR" sz="800" b="1" dirty="0"/>
                    </a:p>
                    <a:p>
                      <a:r>
                        <a:rPr lang="tr-TR" sz="800" b="1" dirty="0"/>
                        <a:t>TAŞ DEVRİ HALKA OYUNUMUZU OYNUYORUZ.</a:t>
                      </a:r>
                    </a:p>
                  </a:txBody>
                  <a:tcPr marL="49057" marR="4905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800" b="1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800" b="1" dirty="0"/>
                        <a:t>HAYDİ SEN DE DANS ET MÜZİĞİ EŞLİĞİNDE DRAMATİZE ÇALIŞMASI YAPIYORUZ.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800" b="1" dirty="0"/>
                    </a:p>
                  </a:txBody>
                  <a:tcPr marL="49057" marR="4905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tr-TR" sz="800" b="1" dirty="0"/>
                    </a:p>
                    <a:p>
                      <a:r>
                        <a:rPr lang="tr-TR" sz="800" b="1" dirty="0"/>
                        <a:t>TAŞ DEVRİ SANAT ETKİNLİĞİMİZİ YAPIYORUZ.</a:t>
                      </a:r>
                    </a:p>
                  </a:txBody>
                  <a:tcPr marL="49057" marR="4905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800" b="1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800" b="1" dirty="0"/>
                        <a:t>EKSİK RAKAMI BUL ÇALIŞMASI YAPIYORUZ.</a:t>
                      </a:r>
                    </a:p>
                    <a:p>
                      <a:endParaRPr lang="tr-TR" sz="800" b="1" dirty="0"/>
                    </a:p>
                  </a:txBody>
                  <a:tcPr marL="49057" marR="4905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tr-TR" sz="800" b="1" dirty="0"/>
                    </a:p>
                    <a:p>
                      <a:r>
                        <a:rPr lang="tr-TR" sz="800" b="1" dirty="0"/>
                        <a:t>ÖNCEDEN BİLİNEN OYUNLARDAN EVDE BİDİKLERİNİZİ PAYLAŞABİLİRSİNİZ.</a:t>
                      </a:r>
                    </a:p>
                  </a:txBody>
                  <a:tcPr marL="49057" marR="4905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9798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2" gridSpan="5">
                  <a:txBody>
                    <a:bodyPr/>
                    <a:lstStyle/>
                    <a:p>
                      <a:r>
                        <a:rPr lang="tr-TR" sz="800" b="1" dirty="0"/>
                        <a:t>                                                                               </a:t>
                      </a:r>
                    </a:p>
                    <a:p>
                      <a:r>
                        <a:rPr lang="tr-TR" sz="800" b="1" dirty="0"/>
                        <a:t>                                                                                                   </a:t>
                      </a:r>
                      <a:r>
                        <a:rPr lang="tr-TR" sz="1800" b="1" dirty="0"/>
                        <a:t>KARNE TÖRENİ</a:t>
                      </a:r>
                    </a:p>
                  </a:txBody>
                  <a:tcPr marL="49057" marR="4905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tr-TR" sz="800" b="1" dirty="0"/>
                    </a:p>
                  </a:txBody>
                  <a:tcPr marL="49057" marR="4905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tr-TR" sz="800" b="1" dirty="0"/>
                    </a:p>
                  </a:txBody>
                  <a:tcPr marL="49057" marR="4905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tr-TR" sz="800" b="1" dirty="0"/>
                    </a:p>
                  </a:txBody>
                  <a:tcPr marL="49057" marR="4905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tr-TR" sz="800" b="1" dirty="0"/>
                    </a:p>
                  </a:txBody>
                  <a:tcPr marL="49057" marR="4905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endParaRPr lang="tr-TR" sz="800" b="1" dirty="0"/>
                    </a:p>
                    <a:p>
                      <a:r>
                        <a:rPr lang="tr-TR" sz="800" b="1" dirty="0"/>
                        <a:t>KARNE HEYCANINIZI</a:t>
                      </a:r>
                    </a:p>
                    <a:p>
                      <a:r>
                        <a:rPr lang="tr-TR" sz="800" b="1" dirty="0"/>
                        <a:t>PAYLAŞIM ADINA SOHBET SAATİ YAPABİLİRSİNİZ. </a:t>
                      </a:r>
                    </a:p>
                  </a:txBody>
                  <a:tcPr marL="49057" marR="4905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46178">
                <a:tc rowSpan="2">
                  <a:txBody>
                    <a:bodyPr/>
                    <a:lstStyle/>
                    <a:p>
                      <a:r>
                        <a:rPr lang="tr-TR" sz="1400" b="1" dirty="0">
                          <a:solidFill>
                            <a:srgbClr val="660033"/>
                          </a:solidFill>
                        </a:rPr>
                        <a:t>SALI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tr-TR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5" vMerge="1">
                  <a:txBody>
                    <a:bodyPr/>
                    <a:lstStyle/>
                    <a:p>
                      <a:endParaRPr lang="tr-TR" sz="800" b="1" dirty="0"/>
                    </a:p>
                  </a:txBody>
                  <a:tcPr marL="49057" marR="4905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 vMerge="1">
                  <a:txBody>
                    <a:bodyPr/>
                    <a:lstStyle/>
                    <a:p>
                      <a:endParaRPr lang="tr-TR" sz="800" b="1" dirty="0"/>
                    </a:p>
                  </a:txBody>
                  <a:tcPr marL="49057" marR="4905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 vMerge="1">
                  <a:txBody>
                    <a:bodyPr/>
                    <a:lstStyle/>
                    <a:p>
                      <a:endParaRPr lang="tr-TR" sz="800" b="1" dirty="0"/>
                    </a:p>
                  </a:txBody>
                  <a:tcPr marL="49057" marR="4905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 vMerge="1">
                  <a:txBody>
                    <a:bodyPr/>
                    <a:lstStyle/>
                    <a:p>
                      <a:endParaRPr lang="tr-TR" sz="800" b="1" dirty="0"/>
                    </a:p>
                  </a:txBody>
                  <a:tcPr marL="49057" marR="4905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 vMerge="1">
                  <a:txBody>
                    <a:bodyPr/>
                    <a:lstStyle/>
                    <a:p>
                      <a:endParaRPr lang="tr-TR" sz="800" b="1" dirty="0"/>
                    </a:p>
                  </a:txBody>
                  <a:tcPr marL="49057" marR="4905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tr-TR" sz="800" b="1" dirty="0"/>
                    </a:p>
                  </a:txBody>
                  <a:tcPr marL="49057" marR="4905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6546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endParaRPr lang="tr-TR" sz="800" b="1" dirty="0"/>
                    </a:p>
                    <a:p>
                      <a:r>
                        <a:rPr lang="tr-TR" sz="800" b="1" dirty="0"/>
                        <a:t>ÖĞRENDİĞİMİZ PARMAK OYUNLARIMIZI TEKRAR EDİYORUZ.KORKULUK NEDİR AMACI NEDİR SOHBET EDİYORUZ.</a:t>
                      </a:r>
                    </a:p>
                  </a:txBody>
                  <a:tcPr marL="49057" marR="4905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800" b="1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800" b="1" dirty="0"/>
                        <a:t>ÇALIŞAN PARMAKLAR OYUNUMUZU OYNUYORUZ.</a:t>
                      </a:r>
                    </a:p>
                    <a:p>
                      <a:endParaRPr lang="tr-TR" sz="800" b="1" dirty="0"/>
                    </a:p>
                  </a:txBody>
                  <a:tcPr marL="49057" marR="4905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800" b="1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800" b="1" dirty="0"/>
                        <a:t>SES ÇALIŞMA ETKİNLİĞİMİZİ YAPIYORUZ.</a:t>
                      </a:r>
                    </a:p>
                    <a:p>
                      <a:endParaRPr lang="tr-TR" sz="800" b="1" dirty="0"/>
                    </a:p>
                  </a:txBody>
                  <a:tcPr marL="49057" marR="4905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endParaRPr lang="tr-TR" sz="800" b="1" dirty="0"/>
                    </a:p>
                    <a:p>
                      <a:r>
                        <a:rPr lang="tr-TR" sz="800" b="1" dirty="0"/>
                        <a:t>KORKULUK SANAT ETKİNLİĞİMİZİ YAPIYORUZ.</a:t>
                      </a:r>
                    </a:p>
                  </a:txBody>
                  <a:tcPr marL="49057" marR="4905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endParaRPr lang="tr-TR" sz="800" b="1" dirty="0"/>
                    </a:p>
                    <a:p>
                      <a:r>
                        <a:rPr lang="tr-TR" sz="800" b="1" dirty="0"/>
                        <a:t>ÖRÜNTÜ ÇALIŞMASAYFAMIZI YAPIYORUZ.</a:t>
                      </a:r>
                    </a:p>
                  </a:txBody>
                  <a:tcPr marL="49057" marR="4905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endParaRPr lang="tr-TR" sz="800" b="1" dirty="0"/>
                    </a:p>
                    <a:p>
                      <a:r>
                        <a:rPr lang="tr-TR" sz="800" b="1" dirty="0"/>
                        <a:t>EVDEKİ DEĞİŞİK MATERYALLERLE ÖRÜNTÜLER OLUŞTURABİLİRSİNİZ.</a:t>
                      </a:r>
                    </a:p>
                  </a:txBody>
                  <a:tcPr marL="49057" marR="4905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822518">
                <a:tc>
                  <a:txBody>
                    <a:bodyPr/>
                    <a:lstStyle/>
                    <a:p>
                      <a:r>
                        <a:rPr lang="tr-TR" sz="1400" b="1" dirty="0">
                          <a:solidFill>
                            <a:srgbClr val="660033"/>
                          </a:solidFill>
                        </a:rPr>
                        <a:t>ÇARŞAMBA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tr-TR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tr-TR" sz="800" b="1" dirty="0"/>
                    </a:p>
                  </a:txBody>
                  <a:tcPr marL="49057" marR="4905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tr-TR" sz="800" b="1" dirty="0"/>
                    </a:p>
                  </a:txBody>
                  <a:tcPr marL="49057" marR="4905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tr-TR" sz="800" b="1" dirty="0"/>
                    </a:p>
                  </a:txBody>
                  <a:tcPr marL="49057" marR="4905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tr-TR" sz="800" b="1" dirty="0"/>
                    </a:p>
                  </a:txBody>
                  <a:tcPr marL="49057" marR="4905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tr-TR" sz="800" b="1" dirty="0"/>
                    </a:p>
                  </a:txBody>
                  <a:tcPr marL="49057" marR="4905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tr-TR" sz="800" b="1" dirty="0"/>
                    </a:p>
                  </a:txBody>
                  <a:tcPr marL="49057" marR="4905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850544">
                <a:tc>
                  <a:txBody>
                    <a:bodyPr/>
                    <a:lstStyle/>
                    <a:p>
                      <a:r>
                        <a:rPr lang="tr-TR" sz="1400" b="1" dirty="0">
                          <a:solidFill>
                            <a:srgbClr val="660033"/>
                          </a:solidFill>
                        </a:rPr>
                        <a:t>PERŞEMBE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tr-TR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800" b="1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800" b="1" dirty="0"/>
                        <a:t>AYICIK BOBO HİKAYEMİZİ OKUYORUZ.</a:t>
                      </a:r>
                    </a:p>
                    <a:p>
                      <a:endParaRPr lang="tr-TR" sz="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800" b="1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800" b="1" dirty="0"/>
                        <a:t>BENİM CANIM BABACIĞIM ŞARKIMIZI SÖYÜYORUZ.</a:t>
                      </a:r>
                    </a:p>
                    <a:p>
                      <a:endParaRPr lang="tr-TR" sz="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800" b="1" dirty="0"/>
                        <a:t>BENNİM BABAM BİR KAHRAMAN ÇÜNKÜ SCAMPER ALIŞMAMIZI YAPIYORUZ.</a:t>
                      </a:r>
                    </a:p>
                    <a:p>
                      <a:endParaRPr lang="tr-TR" sz="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tr-TR" sz="800" b="1" dirty="0"/>
                    </a:p>
                    <a:p>
                      <a:r>
                        <a:rPr lang="tr-TR" sz="800" b="1" dirty="0"/>
                        <a:t>BABALAR GÜNÜ ETKİNLİĞİMİZİ</a:t>
                      </a:r>
                    </a:p>
                    <a:p>
                      <a:r>
                        <a:rPr lang="tr-TR" sz="800" b="1" dirty="0"/>
                        <a:t>YAPIYORUZ.</a:t>
                      </a:r>
                    </a:p>
                  </a:txBody>
                  <a:tcPr marL="49057" marR="4905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800" b="1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800" b="1"/>
                        <a:t>KURU ÜZÜMLÜ KEK YAPIYORUZ.</a:t>
                      </a:r>
                      <a:endParaRPr lang="tr-TR" sz="800" b="1" dirty="0"/>
                    </a:p>
                  </a:txBody>
                  <a:tcPr marL="49057" marR="4905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tr-TR" sz="800" b="1" dirty="0"/>
                    </a:p>
                    <a:p>
                      <a:r>
                        <a:rPr lang="tr-TR" sz="800" b="1"/>
                        <a:t>BERABER MEYVE TABAĞI HAZIRLAYIP İLİ DUYULAN BİR AKTİVİTE GERÇEKLEŞTİREBİLİRSİNİZ.</a:t>
                      </a:r>
                      <a:endParaRPr lang="tr-TR" sz="800" b="1" dirty="0"/>
                    </a:p>
                  </a:txBody>
                  <a:tcPr marL="49057" marR="4905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822518">
                <a:tc>
                  <a:txBody>
                    <a:bodyPr/>
                    <a:lstStyle/>
                    <a:p>
                      <a:r>
                        <a:rPr lang="tr-TR" sz="1400" b="1" dirty="0">
                          <a:solidFill>
                            <a:srgbClr val="660033"/>
                          </a:solidFill>
                        </a:rPr>
                        <a:t>CUMA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tr-TR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tr-TR" sz="800" b="1" dirty="0"/>
                    </a:p>
                    <a:p>
                      <a:r>
                        <a:rPr lang="tr-TR" sz="800" b="1" dirty="0"/>
                        <a:t>ÖĞRETMEN VE ARKADAŞLARIMIZLA BİRLİKTE ÇEMBER SAATİMİZİ GEREKLEŞTİRİYORUZ.</a:t>
                      </a:r>
                    </a:p>
                  </a:txBody>
                  <a:tcPr marL="49057" marR="4905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tr-TR" sz="800" b="1" dirty="0"/>
                    </a:p>
                    <a:p>
                      <a:r>
                        <a:rPr lang="tr-TR" sz="800" b="1" dirty="0"/>
                        <a:t>ÖĞRENDİĞİMİZ OYUJNLARDAN EN SEVDİKLERİMİZİ ARKADAŞLARIMIZLA BİRLİKTE OYNUYORUZ.</a:t>
                      </a:r>
                    </a:p>
                  </a:txBody>
                  <a:tcPr marL="49057" marR="4905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endParaRPr lang="tr-TR" sz="800" b="1" dirty="0"/>
                    </a:p>
                    <a:p>
                      <a:r>
                        <a:rPr lang="tr-TR" sz="800" b="1" dirty="0"/>
                        <a:t>TATİL GÜNLÜĞÜM ETKİNLİĞİMİZİ YAPIYORUZ.</a:t>
                      </a:r>
                    </a:p>
                  </a:txBody>
                  <a:tcPr marL="49057" marR="4905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tr-TR" sz="800" b="1" dirty="0"/>
                    </a:p>
                    <a:p>
                      <a:r>
                        <a:rPr lang="tr-TR" sz="800" b="1" dirty="0"/>
                        <a:t>TATİL GÜNLÜĞÜM ETKİNLİĞİMİZİ YAPIYORUZ.</a:t>
                      </a:r>
                    </a:p>
                  </a:txBody>
                  <a:tcPr marL="49057" marR="4905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800" b="1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800" b="1" dirty="0"/>
                    </a:p>
                  </a:txBody>
                  <a:tcPr marL="49057" marR="4905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tr-TR" sz="800" b="1" dirty="0"/>
                    </a:p>
                    <a:p>
                      <a:r>
                        <a:rPr lang="tr-TR" sz="800" b="1" dirty="0"/>
                        <a:t>İYİ TATİLLER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pic>
        <p:nvPicPr>
          <p:cNvPr id="5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99" y="41077"/>
            <a:ext cx="1235433" cy="5462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AutoShape 2" descr="Türkiye Cumhuriyeti Millî Eğitim Bakanlığı - Vikipedi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pic>
        <p:nvPicPr>
          <p:cNvPr id="1027" name="Picture 3" descr="C:\Users\user\Desktop\1200px-Milli_Eğitim_Bakanlığı_Logo.svg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7662" y="0"/>
            <a:ext cx="716826" cy="5872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Metin kutusu 7"/>
          <p:cNvSpPr txBox="1"/>
          <p:nvPr/>
        </p:nvSpPr>
        <p:spPr>
          <a:xfrm>
            <a:off x="6444208" y="6334780"/>
            <a:ext cx="26997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1400" dirty="0"/>
              <a:t>HACER ÇALIŞKAN</a:t>
            </a:r>
          </a:p>
          <a:p>
            <a:pPr algn="ctr"/>
            <a:r>
              <a:rPr lang="tr-TR" sz="1400" dirty="0"/>
              <a:t>MÜDÜR </a:t>
            </a:r>
          </a:p>
        </p:txBody>
      </p:sp>
      <p:sp>
        <p:nvSpPr>
          <p:cNvPr id="9" name="Metin kutusu 7"/>
          <p:cNvSpPr txBox="1"/>
          <p:nvPr/>
        </p:nvSpPr>
        <p:spPr>
          <a:xfrm>
            <a:off x="413777" y="6257836"/>
            <a:ext cx="228601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1100" b="1" dirty="0"/>
              <a:t>SINIF ÖĞRETMENLERİ  ESRA GAMZE  LEYLA MERDANOĞLU</a:t>
            </a:r>
          </a:p>
        </p:txBody>
      </p:sp>
      <p:pic>
        <p:nvPicPr>
          <p:cNvPr id="11" name="10 Resim" descr="10698009575474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463199" y="6114960"/>
            <a:ext cx="285752" cy="2857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5442718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542</TotalTime>
  <Words>227</Words>
  <Application>Microsoft Office PowerPoint</Application>
  <PresentationFormat>Ekran Gösterisi (4:3)</PresentationFormat>
  <Paragraphs>71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2" baseType="lpstr">
      <vt:lpstr>Ofis Teması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user</dc:creator>
  <cp:lastModifiedBy>esrabektas985@gmail.com</cp:lastModifiedBy>
  <cp:revision>101</cp:revision>
  <dcterms:created xsi:type="dcterms:W3CDTF">2021-11-17T08:04:58Z</dcterms:created>
  <dcterms:modified xsi:type="dcterms:W3CDTF">2023-06-08T10:11:22Z</dcterms:modified>
</cp:coreProperties>
</file>