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18.05.2023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18.05.2023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18.05.2023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18.05.2023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18.05.2023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18.05.2023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18.05.2023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278899"/>
              </p:ext>
            </p:extLst>
          </p:nvPr>
        </p:nvGraphicFramePr>
        <p:xfrm>
          <a:off x="0" y="-109856"/>
          <a:ext cx="9144000" cy="6399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12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47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0539">
                <a:tc gridSpan="8">
                  <a:txBody>
                    <a:bodyPr/>
                    <a:lstStyle/>
                    <a:p>
                      <a:pPr algn="ctr"/>
                      <a:r>
                        <a:rPr lang="tr-TR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ÖZEL YENİ</a:t>
                      </a:r>
                      <a:r>
                        <a:rPr lang="tr-TR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UFUKLAR ANAOKULU </a:t>
                      </a:r>
                    </a:p>
                    <a:p>
                      <a:pPr algn="ctr"/>
                      <a:r>
                        <a:rPr lang="tr-TR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....4... YAŞ HAFTALIK DERS PROGRAMI  (</a:t>
                      </a:r>
                      <a:r>
                        <a:rPr lang="en-US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22</a:t>
                      </a:r>
                      <a:r>
                        <a:rPr lang="tr-TR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</a:t>
                      </a:r>
                      <a:r>
                        <a:rPr lang="en-US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26</a:t>
                      </a:r>
                      <a:r>
                        <a:rPr lang="tr-TR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mayıs)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539">
                <a:tc gridSpan="8">
                  <a:txBody>
                    <a:bodyPr/>
                    <a:lstStyle/>
                    <a:p>
                      <a:r>
                        <a:rPr lang="tr-TR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IMIZ; Müzeler Haftası</a:t>
                      </a:r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</a:t>
                      </a:r>
                      <a:r>
                        <a:rPr lang="tr-TR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Geometrik şekiller</a:t>
                      </a:r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</a:t>
                      </a:r>
                      <a:r>
                        <a:rPr lang="tr-TR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Zürafalar</a:t>
                      </a:r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</a:t>
                      </a:r>
                      <a:r>
                        <a:rPr lang="tr-TR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Içimizdeki</a:t>
                      </a:r>
                      <a:r>
                        <a:rPr lang="tr-TR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boşluklar</a:t>
                      </a:r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</a:t>
                      </a:r>
                      <a:r>
                        <a:rPr lang="tr-TR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Ara</a:t>
                      </a:r>
                      <a:r>
                        <a:rPr lang="en-US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lar v</a:t>
                      </a:r>
                      <a:r>
                        <a:rPr lang="tr-TR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 balın faydaları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8571">
                <a:tc>
                  <a:txBody>
                    <a:bodyPr/>
                    <a:lstStyle/>
                    <a:p>
                      <a:r>
                        <a:rPr lang="tr-TR" sz="1600" b="1">
                          <a:solidFill>
                            <a:srgbClr val="FF0000"/>
                          </a:solidFill>
                        </a:rPr>
                        <a:t>GÜNLER 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>
                          <a:solidFill>
                            <a:srgbClr val="FF0000"/>
                          </a:solidFill>
                        </a:rPr>
                        <a:t>SERBEST</a:t>
                      </a:r>
                      <a:r>
                        <a:rPr lang="tr-TR" sz="1600" b="1" baseline="0">
                          <a:solidFill>
                            <a:srgbClr val="FF0000"/>
                          </a:solidFill>
                        </a:rPr>
                        <a:t> ZAMAN</a:t>
                      </a:r>
                      <a:endParaRPr lang="tr-TR" sz="1600" b="1">
                        <a:solidFill>
                          <a:srgbClr val="FF0000"/>
                        </a:solidFill>
                      </a:endParaRP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>
                          <a:solidFill>
                            <a:srgbClr val="FF0000"/>
                          </a:solidFill>
                        </a:rPr>
                        <a:t>TÜRÇE DİL ETKİNLİĞİ</a:t>
                      </a: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>
                          <a:solidFill>
                            <a:srgbClr val="FF0000"/>
                          </a:solidFill>
                        </a:rPr>
                        <a:t>MÜZİK</a:t>
                      </a:r>
                      <a:r>
                        <a:rPr lang="tr-TR" sz="1600" b="1" baseline="0">
                          <a:solidFill>
                            <a:srgbClr val="FF0000"/>
                          </a:solidFill>
                        </a:rPr>
                        <a:t> VE OYUN </a:t>
                      </a:r>
                      <a:endParaRPr lang="tr-TR" sz="1600" b="1">
                        <a:solidFill>
                          <a:srgbClr val="FF0000"/>
                        </a:solidFill>
                      </a:endParaRP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>
                          <a:solidFill>
                            <a:srgbClr val="FF0000"/>
                          </a:solidFill>
                        </a:rPr>
                        <a:t>BİLİŞSEL</a:t>
                      </a:r>
                      <a:r>
                        <a:rPr lang="tr-TR" sz="1600" b="1" baseline="0">
                          <a:solidFill>
                            <a:srgbClr val="FF0000"/>
                          </a:solidFill>
                        </a:rPr>
                        <a:t> ETKİNLİK</a:t>
                      </a:r>
                      <a:endParaRPr lang="tr-TR" sz="1600" b="1">
                        <a:solidFill>
                          <a:srgbClr val="FF0000"/>
                        </a:solidFill>
                      </a:endParaRP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>
                          <a:solidFill>
                            <a:srgbClr val="FF0000"/>
                          </a:solidFill>
                        </a:rPr>
                        <a:t>SANAT ETKİNLİĞİ</a:t>
                      </a: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>
                          <a:solidFill>
                            <a:srgbClr val="FF0000"/>
                          </a:solidFill>
                        </a:rPr>
                        <a:t>FEN</a:t>
                      </a:r>
                      <a:r>
                        <a:rPr lang="tr-TR" sz="1400" b="1" baseline="0">
                          <a:solidFill>
                            <a:srgbClr val="FF0000"/>
                          </a:solidFill>
                        </a:rPr>
                        <a:t> VE MATEMATİK ETKİNLİĞİ</a:t>
                      </a:r>
                      <a:endParaRPr lang="tr-TR" sz="1400" b="1">
                        <a:solidFill>
                          <a:srgbClr val="FF0000"/>
                        </a:solidFill>
                      </a:endParaRPr>
                    </a:p>
                    <a:p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1">
                          <a:solidFill>
                            <a:srgbClr val="FF0000"/>
                          </a:solidFill>
                        </a:rPr>
                        <a:t>AİLE KATILIMI</a:t>
                      </a:r>
                      <a:endParaRPr lang="tr-TR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4210">
                <a:tc>
                  <a:txBody>
                    <a:bodyPr/>
                    <a:lstStyle/>
                    <a:p>
                      <a:r>
                        <a:rPr lang="tr-TR" sz="1400" b="1">
                          <a:solidFill>
                            <a:srgbClr val="660033"/>
                          </a:solidFill>
                        </a:rPr>
                        <a:t>PAZARTESİ</a:t>
                      </a:r>
                      <a:endParaRPr lang="tr-TR" sz="1400" b="1" dirty="0">
                        <a:solidFill>
                          <a:srgbClr val="66003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tr-TR" sz="1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Öğretmen</a:t>
                      </a:r>
                      <a:r>
                        <a:rPr lang="tr-TR" sz="1400" baseline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,çocukların ilgileri doğrultusunda istedikleriköşelerde oynamalaarına rehberlik eder.</a:t>
                      </a:r>
                      <a:endParaRPr lang="tr-TR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Müzeler Haftası hakkında sohbet ediyoruz Müzeler şiirimizi öğreniyoruz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Patates Adam şarkımızı söylüyoruz </a:t>
                      </a:r>
                      <a:r>
                        <a:rPr lang="tr-TR" sz="85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Özg</a:t>
                      </a:r>
                      <a:r>
                        <a:rPr lang="en-US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nün</a:t>
                      </a:r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Dans ediyoruz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El ele 3 kitap Çalışmamızı yapıyoruz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Özgün sanat çalışmalarımızı yapıyoruz müzeler köşemiz</a:t>
                      </a:r>
                      <a:r>
                        <a:rPr lang="en-US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de </a:t>
                      </a:r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sergiliyoruz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Deney parmak izi deneyimizi yapıp parmak izlerimizi inceliyoruz</a:t>
                      </a:r>
                      <a:endParaRPr lang="tr-TR" sz="8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Ailenizle birlikte müze ziyaret yapabilirsiniz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4210">
                <a:tc>
                  <a:txBody>
                    <a:bodyPr/>
                    <a:lstStyle/>
                    <a:p>
                      <a:r>
                        <a:rPr lang="tr-TR" sz="1400" b="1">
                          <a:solidFill>
                            <a:srgbClr val="660033"/>
                          </a:solidFill>
                        </a:rPr>
                        <a:t>SALI</a:t>
                      </a:r>
                      <a:endParaRPr lang="tr-TR" sz="1400" b="1" dirty="0">
                        <a:solidFill>
                          <a:srgbClr val="66003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Çember saati yapıyoruz  bilmeceler sorarak hikaye okuyoruz</a:t>
                      </a:r>
                      <a:endParaRPr lang="tr-TR" sz="8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Geometrik şekiller oyunumuzu oynuyoruz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Geometrik şekiller</a:t>
                      </a:r>
                      <a:r>
                        <a:rPr lang="en-US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deki </a:t>
                      </a:r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Kenar ve köşeler hakkında sohbet ederek Geometrik şekillerde kenar ve köşeleri bulma etkinliği yapıyoruz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Geometrik şekilleri kullanarak sanat çalışmaları yapıyoruz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Bostan</a:t>
                      </a:r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</a:t>
                      </a:r>
                    </a:p>
                    <a:p>
                      <a:r>
                        <a:rPr lang="en-US" sz="85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Bostana </a:t>
                      </a:r>
                      <a:r>
                        <a:rPr lang="tr-TR" sz="85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Ektiğim</a:t>
                      </a:r>
                      <a:endParaRPr lang="en-US" sz="85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lang="tr-TR" sz="85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bitkilerinizi inceliyoruz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Birlikte geometrik şekilleri tekrar edebilirsiniz evde geometrik şekilleri bulma oyunu oynayabilirsiniz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4210">
                <a:tc>
                  <a:txBody>
                    <a:bodyPr/>
                    <a:lstStyle/>
                    <a:p>
                      <a:r>
                        <a:rPr lang="tr-TR" sz="1400" b="1">
                          <a:solidFill>
                            <a:srgbClr val="660033"/>
                          </a:solidFill>
                        </a:rPr>
                        <a:t>ÇARŞAMBA</a:t>
                      </a:r>
                      <a:endParaRPr lang="tr-TR" sz="1400" b="1" dirty="0">
                        <a:solidFill>
                          <a:srgbClr val="66003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Zürafalar hakkında sohbet ediyorum özelliklerini konuşuyoruz zürafalar ne sever adlı hikayemizi okuyoruz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Sıcak soğuk oyunu oynuyoruz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Akıl zeka </a:t>
                      </a:r>
                      <a:r>
                        <a:rPr lang="tr-TR" sz="85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black</a:t>
                      </a:r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Badisi oynuyoruz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Serbest resim çalışması ile zürafa etkinliği yapıyoruz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Gurme </a:t>
                      </a:r>
                      <a:r>
                        <a:rPr lang="en-US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Atolyesi</a:t>
                      </a:r>
                      <a:r>
                        <a:rPr lang="tr-TR" sz="85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cupcake yapıyoruz</a:t>
                      </a:r>
                      <a:endParaRPr lang="tr-TR" sz="8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Zürafaları çocuğunuzla birlikte araştırabilirsiniz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4210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660033"/>
                          </a:solidFill>
                        </a:rPr>
                        <a:t>PERŞEMBE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Çocuklarla içimizdeki boşluklar üzüntüler hakkında Sohbet ediyoruz çözüm yolları nasıl buluruz konuşuyoruz boşluk kitabını okuyoruz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Ormanda seksek oynuyoruz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Üçlü örüntü çalışmaları yapıyoruz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Scamperr çalışması</a:t>
                      </a:r>
                      <a:r>
                        <a:rPr lang="tr-TR" sz="85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Sen zürafanın nasıl saklardın</a:t>
                      </a:r>
                      <a:r>
                        <a:rPr lang="en-US" sz="85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?</a:t>
                      </a:r>
                      <a:endParaRPr lang="tr-TR" sz="8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Orman</a:t>
                      </a:r>
                    </a:p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Orman gözlemcisi etkinliği yapıyoruz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Çocuğunuzla kötü şeyler yaşadığınızda sevdiğiniz birisini kaybettiğinizde neler yapmalıyız bu konu hakkında sohbet edebilirsiniz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4210">
                <a:tc>
                  <a:txBody>
                    <a:bodyPr/>
                    <a:lstStyle/>
                    <a:p>
                      <a:r>
                        <a:rPr lang="tr-TR" sz="1400" b="1" dirty="0">
                          <a:solidFill>
                            <a:srgbClr val="660033"/>
                          </a:solidFill>
                        </a:rPr>
                        <a:t>CUMA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Arılar hakkında sohbet ediyoruz arıların özelliklerini tanıyoruz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Arı Vız </a:t>
                      </a:r>
                      <a:r>
                        <a:rPr lang="tr-TR" sz="85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Vız</a:t>
                      </a:r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şarkımızı öğreniyoruz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5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tr-TR" sz="85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ayı eşleştirme çalışmaları yaparak ritmik sayma</a:t>
                      </a:r>
                      <a:r>
                        <a:rPr lang="en-US" sz="85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çalişmalari</a:t>
                      </a:r>
                      <a:r>
                        <a:rPr lang="tr-TR" sz="85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yapıyoruz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Arı sanat Çalışmamızı yapıyoruz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Balın oluşumunu izliyoruz araştırıyoruz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r-TR" sz="85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Bana faydalarını araştırabilirsiniz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6978749"/>
                  </a:ext>
                </a:extLst>
              </a:tr>
            </a:tbl>
          </a:graphicData>
        </a:graphic>
      </p:graphicFrame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9" y="41077"/>
            <a:ext cx="1235433" cy="54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2" descr="Türkiye Cumhuriyeti Millî Eğitim Bakanlığı - Vikiped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27" name="Picture 3" descr="C:\Users\user\Desktop\1200px-Milli_Eğitim_Bakanlığı_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662" y="0"/>
            <a:ext cx="716826" cy="58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Metin kutusu 6"/>
          <p:cNvSpPr txBox="1"/>
          <p:nvPr/>
        </p:nvSpPr>
        <p:spPr>
          <a:xfrm>
            <a:off x="-69337" y="6311347"/>
            <a:ext cx="54784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400" dirty="0"/>
              <a:t>SINIF ÖĞRETMENLERİ: Rabia YAVUZ, Sümeyye BABACAN, Güler YALÇIN</a:t>
            </a:r>
          </a:p>
        </p:txBody>
      </p:sp>
      <p:sp>
        <p:nvSpPr>
          <p:cNvPr id="10" name="Metin kutusu 7"/>
          <p:cNvSpPr txBox="1"/>
          <p:nvPr/>
        </p:nvSpPr>
        <p:spPr>
          <a:xfrm>
            <a:off x="6072198" y="6286520"/>
            <a:ext cx="3071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/>
              <a:t>MÜDÜR : HACER ÇALIŞKAN</a:t>
            </a:r>
          </a:p>
        </p:txBody>
      </p:sp>
    </p:spTree>
    <p:extLst>
      <p:ext uri="{BB962C8B-B14F-4D97-AF65-F5344CB8AC3E}">
        <p14:creationId xmlns:p14="http://schemas.microsoft.com/office/powerpoint/2010/main" val="114544271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319</Words>
  <Application>Microsoft Office PowerPoint</Application>
  <PresentationFormat>Ekran Gösterisi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esrabektas985@gmail.com</cp:lastModifiedBy>
  <cp:revision>20</cp:revision>
  <dcterms:created xsi:type="dcterms:W3CDTF">2021-11-17T08:04:58Z</dcterms:created>
  <dcterms:modified xsi:type="dcterms:W3CDTF">2023-05-18T15:19:11Z</dcterms:modified>
</cp:coreProperties>
</file>