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18.05.2023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78899"/>
              </p:ext>
            </p:extLst>
          </p:nvPr>
        </p:nvGraphicFramePr>
        <p:xfrm>
          <a:off x="0" y="-109856"/>
          <a:ext cx="9144000" cy="639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4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539">
                <a:tc gridSpan="8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....4... YAŞ HAFTALIK DERS PROGRAMI  (</a:t>
                      </a:r>
                      <a:r>
                        <a:rPr lang="en-US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22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  <a:r>
                        <a:rPr lang="en-US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26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mayıs)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39">
                <a:tc gridSpan="8"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IMIZ; Müzeler Haftası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Geometrik şekiller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Zürafalar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tr-TR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Içimizdeki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boşluklar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Ara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lar v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 balın faydaları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571"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GÜNLER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AİLE KATILIMI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PAZARTESİ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istedikleriköşelerde oynamalaarına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Müzeler Haftası hakkında sohbet ediyoruz Müzeler şiirimizi öğreniyoruz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Patates Adam şarkımızı söylüyoruz </a:t>
                      </a:r>
                      <a:r>
                        <a:rPr lang="tr-TR" sz="85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Özg</a:t>
                      </a:r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nün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Dans ediyoruz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El ele 3 kitap Çalışmamızı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Özgün sanat çalışmalarımızı yapıyoruz müzeler köşemiz</a:t>
                      </a:r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de 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sergiliyoruz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Deney parmak izi deneyimizi yapıp parmak izlerimizi inceliyoruz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Ailenizle birlikte müze ziyaret yapabilirsiniz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SALI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Çember saati yapıyoruz  bilmeceler sorarak hikaye okuyoruz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Geometrik şekiller oyunumuzu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Geometrik şekiller</a:t>
                      </a:r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deki 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Kenar ve köşeler hakkında sohbet ederek Geometrik şekillerde kenar ve köşeleri bulma etkinliği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Geometrik şekilleri kullanarak sanat çalışmaları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</a:p>
                    <a:p>
                      <a:r>
                        <a:rPr lang="en-US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Bostana </a:t>
                      </a:r>
                      <a:r>
                        <a:rPr lang="tr-TR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Ektiğim</a:t>
                      </a:r>
                      <a:endParaRPr lang="en-US" sz="85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lang="tr-TR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bitkilerinizi inceliyoruz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Birlikte geometrik şekilleri tekrar edebilirsiniz evde geometrik şekilleri bulma oyunu oynayabilirsiniz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ÇARŞAMBA</a:t>
                      </a:r>
                      <a:endParaRPr lang="tr-TR" sz="1400" b="1" dirty="0">
                        <a:solidFill>
                          <a:srgbClr val="66003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Zürafalar hakkında sohbet ediyorum özelliklerini konuşuyoruz zürafalar ne sever adlı hikayemizi okuyoruz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Sıcak soğuk oyunu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Akıl zeka </a:t>
                      </a:r>
                      <a:r>
                        <a:rPr lang="tr-TR" sz="85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black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Badisi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Serbest resim çalışması ile zürafa etkinliği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Gurme </a:t>
                      </a:r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Atolyesi</a:t>
                      </a:r>
                      <a:r>
                        <a:rPr lang="tr-TR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cupcake yapıyoruz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Zürafaları çocuğunuzla birlikte araştırabilirsiniz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Çocuklarla içimizdeki boşluklar üzüntüler hakkında Sohbet ediyoruz çözüm yolları nasıl buluruz konuşuyoruz boşluk kitabını okuyoruz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Ormanda seksek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Üçlü örüntü çalışmaları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Scamperr çalışması</a:t>
                      </a:r>
                      <a:r>
                        <a:rPr lang="tr-TR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Sen zürafanın nasıl saklardın</a:t>
                      </a:r>
                      <a:r>
                        <a:rPr lang="en-US" sz="85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?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Orman</a:t>
                      </a:r>
                    </a:p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Orman gözlemcisi etkinliği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Çocuğunuzla kötü şeyler yaşadığınızda sevdiğiniz birisini kaybettiğinizde neler yapmalıyız bu konu hakkında sohbet edebilirsiniz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Arılar hakkında sohbet ediyoruz arıların özelliklerini tanıyoruz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Arı Vız </a:t>
                      </a:r>
                      <a:r>
                        <a:rPr lang="tr-TR" sz="85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Vız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şarkımızı öğreniyoruz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5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tr-TR" sz="85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ayı eşleştirme çalışmaları yaparak ritmik sayma</a:t>
                      </a:r>
                      <a:r>
                        <a:rPr lang="en-US" sz="85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çalişmalari</a:t>
                      </a:r>
                      <a:r>
                        <a:rPr lang="tr-TR" sz="85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Arı sanat Çalışmamızı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Balın oluşumunu izliyoruz araştırıyoruz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Bana faydalarını araştırabilirsiniz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978749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6"/>
          <p:cNvSpPr txBox="1"/>
          <p:nvPr/>
        </p:nvSpPr>
        <p:spPr>
          <a:xfrm>
            <a:off x="-69337" y="6311347"/>
            <a:ext cx="5478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400" dirty="0"/>
              <a:t>SINIF ÖĞRETMENLERİ: Rabia YAVUZ, Sümeyye BABACAN, Güler YALÇIN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6072198" y="6286520"/>
            <a:ext cx="3071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MÜDÜR : HACER ÇALIŞKAN</a:t>
            </a:r>
          </a:p>
        </p:txBody>
      </p:sp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319</Words>
  <Application>Microsoft Office PowerPoint</Application>
  <PresentationFormat>Ekran Gösterisi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20</cp:revision>
  <dcterms:created xsi:type="dcterms:W3CDTF">2021-11-17T08:04:58Z</dcterms:created>
  <dcterms:modified xsi:type="dcterms:W3CDTF">2023-05-18T15:19:11Z</dcterms:modified>
</cp:coreProperties>
</file>