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12.05.2023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12.05.2023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12.05.2023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12.05.2023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12.05.2023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12.05.2023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12.05.2023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12.05.2023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12.05.2023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12.05.2023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12.05.2023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12.05.2023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682701"/>
              </p:ext>
            </p:extLst>
          </p:nvPr>
        </p:nvGraphicFramePr>
        <p:xfrm>
          <a:off x="0" y="-19891"/>
          <a:ext cx="9144000" cy="5802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5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7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12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247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0539">
                <a:tc gridSpan="8">
                  <a:txBody>
                    <a:bodyPr/>
                    <a:lstStyle/>
                    <a:p>
                      <a:pPr algn="ctr"/>
                      <a:r>
                        <a:rPr lang="tr-TR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ÖZEL YENİ</a:t>
                      </a:r>
                      <a:r>
                        <a:rPr lang="tr-TR" baseline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UFUKLAR ANAOKULU </a:t>
                      </a:r>
                    </a:p>
                    <a:p>
                      <a:pPr algn="ctr"/>
                      <a:r>
                        <a:rPr lang="tr-TR" baseline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....4... YAŞ HAFTALIK DERS PROGRAMI  (15-19mayıs)</a:t>
                      </a:r>
                      <a:endParaRPr lang="tr-TR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539">
                <a:tc gridSpan="8">
                  <a:txBody>
                    <a:bodyPr/>
                    <a:lstStyle/>
                    <a:p>
                      <a:r>
                        <a:rPr lang="tr-TR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TEMALARIMIZ; 19 Mayıs Gençlik ve Spor Bayramı, uçurtma etkinliği, renk grafiği</a:t>
                      </a:r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8571">
                <a:tc>
                  <a:txBody>
                    <a:bodyPr/>
                    <a:lstStyle/>
                    <a:p>
                      <a:r>
                        <a:rPr lang="tr-TR" sz="1600" b="1">
                          <a:solidFill>
                            <a:srgbClr val="FF0000"/>
                          </a:solidFill>
                        </a:rPr>
                        <a:t>GÜNLER 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>
                          <a:solidFill>
                            <a:srgbClr val="FF0000"/>
                          </a:solidFill>
                        </a:rPr>
                        <a:t>SERBEST</a:t>
                      </a:r>
                      <a:r>
                        <a:rPr lang="tr-TR" sz="1600" b="1" baseline="0">
                          <a:solidFill>
                            <a:srgbClr val="FF0000"/>
                          </a:solidFill>
                        </a:rPr>
                        <a:t> ZAMAN</a:t>
                      </a:r>
                      <a:endParaRPr lang="tr-TR" sz="1600" b="1">
                        <a:solidFill>
                          <a:srgbClr val="FF0000"/>
                        </a:solidFill>
                      </a:endParaRPr>
                    </a:p>
                    <a:p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>
                          <a:solidFill>
                            <a:srgbClr val="FF0000"/>
                          </a:solidFill>
                        </a:rPr>
                        <a:t>TÜRÇE DİL ETKİNLİĞİ</a:t>
                      </a:r>
                    </a:p>
                    <a:p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>
                          <a:solidFill>
                            <a:srgbClr val="FF0000"/>
                          </a:solidFill>
                        </a:rPr>
                        <a:t>MÜZİK</a:t>
                      </a:r>
                      <a:r>
                        <a:rPr lang="tr-TR" sz="1600" b="1" baseline="0">
                          <a:solidFill>
                            <a:srgbClr val="FF0000"/>
                          </a:solidFill>
                        </a:rPr>
                        <a:t> VE OYUN </a:t>
                      </a:r>
                      <a:endParaRPr lang="tr-TR" sz="1600" b="1">
                        <a:solidFill>
                          <a:srgbClr val="FF0000"/>
                        </a:solidFill>
                      </a:endParaRPr>
                    </a:p>
                    <a:p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>
                          <a:solidFill>
                            <a:srgbClr val="FF0000"/>
                          </a:solidFill>
                        </a:rPr>
                        <a:t>BİLİŞSEL</a:t>
                      </a:r>
                      <a:r>
                        <a:rPr lang="tr-TR" sz="1600" b="1" baseline="0">
                          <a:solidFill>
                            <a:srgbClr val="FF0000"/>
                          </a:solidFill>
                        </a:rPr>
                        <a:t> ETKİNLİK</a:t>
                      </a:r>
                      <a:endParaRPr lang="tr-TR" sz="1600" b="1">
                        <a:solidFill>
                          <a:srgbClr val="FF0000"/>
                        </a:solidFill>
                      </a:endParaRPr>
                    </a:p>
                    <a:p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>
                          <a:solidFill>
                            <a:srgbClr val="FF0000"/>
                          </a:solidFill>
                        </a:rPr>
                        <a:t>SANAT ETKİNLİĞİ</a:t>
                      </a:r>
                    </a:p>
                    <a:p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>
                          <a:solidFill>
                            <a:srgbClr val="FF0000"/>
                          </a:solidFill>
                        </a:rPr>
                        <a:t>FEN</a:t>
                      </a:r>
                      <a:r>
                        <a:rPr lang="tr-TR" sz="1400" b="1" baseline="0">
                          <a:solidFill>
                            <a:srgbClr val="FF0000"/>
                          </a:solidFill>
                        </a:rPr>
                        <a:t> VE MATEMATİK ETKİNLİĞİ</a:t>
                      </a:r>
                      <a:endParaRPr lang="tr-TR" sz="1400" b="1">
                        <a:solidFill>
                          <a:srgbClr val="FF0000"/>
                        </a:solidFill>
                      </a:endParaRPr>
                    </a:p>
                    <a:p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600" b="1">
                          <a:solidFill>
                            <a:srgbClr val="FF0000"/>
                          </a:solidFill>
                        </a:rPr>
                        <a:t>AİLE KATILIMI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4210">
                <a:tc>
                  <a:txBody>
                    <a:bodyPr/>
                    <a:lstStyle/>
                    <a:p>
                      <a:r>
                        <a:rPr lang="tr-TR" sz="1400" b="1">
                          <a:solidFill>
                            <a:srgbClr val="660033"/>
                          </a:solidFill>
                        </a:rPr>
                        <a:t>PAZARTESİ</a:t>
                      </a:r>
                      <a:endParaRPr lang="tr-TR" sz="1400" b="1" dirty="0">
                        <a:solidFill>
                          <a:srgbClr val="66003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tr-TR" sz="1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Öğretmen</a:t>
                      </a:r>
                      <a:r>
                        <a:rPr lang="tr-TR" sz="1400" baseline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,çocukların ilgileri doğrultusunda istedikleriköşelerde oynamalaarına rehberlik eder.</a:t>
                      </a:r>
                      <a:endParaRPr lang="tr-TR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Serbest drama çalışması yapıyoruz</a:t>
                      </a:r>
                      <a:endParaRPr lang="tr-TR" sz="85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Patates Adam şarkısını öğreniyoruz</a:t>
                      </a:r>
                      <a:endParaRPr lang="tr-TR" sz="85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El ele 3 kitap Çalışmamızı yapıyoruz</a:t>
                      </a:r>
                      <a:endParaRPr lang="tr-TR" sz="85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Özgür sanat çalışmalarımızı yapıp sergiliyoruz</a:t>
                      </a:r>
                      <a:endParaRPr lang="tr-TR" sz="85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Deney parmak izi deneyimizi yapıp parmak izlerimizi inceliyoruz</a:t>
                      </a:r>
                      <a:endParaRPr lang="tr-TR" sz="85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Ailemizle birlikte çizgi film saati yapabilirsiniz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4210">
                <a:tc>
                  <a:txBody>
                    <a:bodyPr/>
                    <a:lstStyle/>
                    <a:p>
                      <a:r>
                        <a:rPr lang="tr-TR" sz="1400" b="1">
                          <a:solidFill>
                            <a:srgbClr val="660033"/>
                          </a:solidFill>
                        </a:rPr>
                        <a:t>SALI</a:t>
                      </a:r>
                      <a:endParaRPr lang="tr-TR" sz="1400" b="1" dirty="0">
                        <a:solidFill>
                          <a:srgbClr val="66003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Çember saati yapıyoruz  bilmeceler sorarak hikaye okuyoruz</a:t>
                      </a:r>
                      <a:endParaRPr lang="tr-TR" sz="85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Bostanda Koyunlar ve köpekler adlı kurallı oyunumuzu oynuyoruz</a:t>
                      </a:r>
                      <a:endParaRPr lang="tr-TR" sz="85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Akıl zeka black Badisi oynuyoruz</a:t>
                      </a:r>
                      <a:endParaRPr lang="tr-TR" sz="85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Uçurtmalar yapıyoruz</a:t>
                      </a:r>
                      <a:endParaRPr lang="tr-TR" sz="85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Bostanımız da yaptığımız uçurtmalarımızı uçuruyoruz</a:t>
                      </a:r>
                      <a:endParaRPr lang="tr-TR" sz="85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Uçurtmalar nasıl uçar araştırıp öğrenebilirsiniz</a:t>
                      </a:r>
                      <a:endParaRPr lang="tr-TR" sz="85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4210">
                <a:tc>
                  <a:txBody>
                    <a:bodyPr/>
                    <a:lstStyle/>
                    <a:p>
                      <a:r>
                        <a:rPr lang="tr-TR" sz="1400" b="1">
                          <a:solidFill>
                            <a:srgbClr val="660033"/>
                          </a:solidFill>
                        </a:rPr>
                        <a:t>ÇARŞAMBA</a:t>
                      </a:r>
                      <a:endParaRPr lang="tr-TR" sz="1400" b="1" dirty="0">
                        <a:solidFill>
                          <a:srgbClr val="66003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En sevdiğiniz renk hangisidir sorusunu sorarak renkler üzerinde sohbet ediyoruz</a:t>
                      </a:r>
                      <a:endParaRPr lang="tr-TR" sz="85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Renklerle ilgili şiirimizi öğreniyoruz ardından oyun oynuyoruz</a:t>
                      </a:r>
                      <a:endParaRPr lang="tr-TR" sz="85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Sınıfımızda renk grafik çalışmaları yapıyoruz</a:t>
                      </a:r>
                      <a:endParaRPr lang="tr-TR" sz="85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Nokta birleştirme etkinliği ile sanat çalışması yapıyoruz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Gurme etkinliğimizde Mılkshake yapıyoruz</a:t>
                      </a:r>
                      <a:endParaRPr lang="tr-TR" sz="85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Evinize de sevdiğiniz renkler üzerine sohbet edebilirsiniz</a:t>
                      </a:r>
                      <a:endParaRPr lang="tr-TR" sz="85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4210">
                <a:tc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rgbClr val="660033"/>
                          </a:solidFill>
                        </a:rPr>
                        <a:t>PERŞEMBE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19 Mayıs Gençlik ve Spor Bayramı hakkında sohbet ediyoruz</a:t>
                      </a:r>
                      <a:endParaRPr lang="tr-TR" sz="85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Gençlik maaşımızı dinliyoruz Bizler de söylüyoruz</a:t>
                      </a:r>
                      <a:endParaRPr lang="tr-TR" sz="85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1.20 rakamları arasında ritmik sayma çalışmaları yapıyoruz</a:t>
                      </a:r>
                      <a:endParaRPr lang="tr-TR" sz="85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19 Mayıs sanat etkinliklerimizi yapıyoruz</a:t>
                      </a:r>
                      <a:endParaRPr lang="tr-TR" sz="85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Orman günümüz ormanda Özgün incelemeler yapıyoruz</a:t>
                      </a:r>
                      <a:endParaRPr lang="tr-TR" sz="85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19 Mayıs Gençlik Spor </a:t>
                      </a:r>
                      <a:r>
                        <a:rPr lang="tr-TR" sz="85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Bayramı Hakkında sohbet 19 Mayıs kutlamaları katılabilirsiniz</a:t>
                      </a:r>
                      <a:endParaRPr lang="tr-TR" sz="85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4210">
                <a:tc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rgbClr val="660033"/>
                          </a:solidFill>
                        </a:rPr>
                        <a:t>CUMA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19 Mayıs gençlik ve spor bayramı kutluyoruz resmi tatil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19 Mayıs gençlik ve spor bayramı kutluyoruz resmi tatil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19 Mayıs gençlik ve spor bayramı kutluyoruz resmi tatil</a:t>
                      </a:r>
                      <a:endParaRPr lang="tr-TR" sz="85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19 Mayıs gençlik ve spor bayramı kutluyoruz resmi tatil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19 Mayıs gençlik ve spor bayramı kutluyoruz resmi tatil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19 Mayıs gençlik ve spor bayramı kutluyoruz resmi tatil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6978749"/>
                  </a:ext>
                </a:extLst>
              </a:tr>
            </a:tbl>
          </a:graphicData>
        </a:graphic>
      </p:graphicFrame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9" y="41077"/>
            <a:ext cx="1235433" cy="54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AutoShape 2" descr="Türkiye Cumhuriyeti Millî Eğitim Bakanlığı - Vikiped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027" name="Picture 3" descr="C:\Users\user\Desktop\1200px-Milli_Eğitim_Bakanlığı_Logo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7662" y="0"/>
            <a:ext cx="716826" cy="58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Metin kutusu 6"/>
          <p:cNvSpPr txBox="1"/>
          <p:nvPr/>
        </p:nvSpPr>
        <p:spPr>
          <a:xfrm>
            <a:off x="155575" y="5978743"/>
            <a:ext cx="54784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400" dirty="0"/>
              <a:t>SINIF ÖĞRETMENLERİ: Rabia YAVUZ, Sümeyye BABACAN, Güler YALÇIN</a:t>
            </a:r>
          </a:p>
        </p:txBody>
      </p:sp>
      <p:sp>
        <p:nvSpPr>
          <p:cNvPr id="10" name="Metin kutusu 7"/>
          <p:cNvSpPr txBox="1"/>
          <p:nvPr/>
        </p:nvSpPr>
        <p:spPr>
          <a:xfrm>
            <a:off x="6072198" y="6286520"/>
            <a:ext cx="30718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dirty="0"/>
              <a:t>MÜDÜR : HACER ÇALIŞKAN</a:t>
            </a:r>
          </a:p>
        </p:txBody>
      </p:sp>
    </p:spTree>
    <p:extLst>
      <p:ext uri="{BB962C8B-B14F-4D97-AF65-F5344CB8AC3E}">
        <p14:creationId xmlns:p14="http://schemas.microsoft.com/office/powerpoint/2010/main" val="114544271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319</Words>
  <Application>Microsoft Office PowerPoint</Application>
  <PresentationFormat>Ekran Gösterisi (4:3)</PresentationFormat>
  <Paragraphs>49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esrabektas985@gmail.com</cp:lastModifiedBy>
  <cp:revision>17</cp:revision>
  <dcterms:created xsi:type="dcterms:W3CDTF">2021-11-17T08:04:58Z</dcterms:created>
  <dcterms:modified xsi:type="dcterms:W3CDTF">2023-05-12T11:55:38Z</dcterms:modified>
</cp:coreProperties>
</file>