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82701"/>
              </p:ext>
            </p:extLst>
          </p:nvPr>
        </p:nvGraphicFramePr>
        <p:xfrm>
          <a:off x="0" y="-19891"/>
          <a:ext cx="9144000" cy="58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539">
                <a:tc gridSpan="8">
                  <a:txBody>
                    <a:bodyPr/>
                    <a:lstStyle/>
                    <a:p>
                      <a:pPr algn="ctr"/>
                      <a:r>
                        <a:rPr lang="tr-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....4... YAŞ HAFTALIK DERS PROGRAMI  (15-19mayıs)</a:t>
                      </a:r>
                      <a:endParaRPr lang="tr-TR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39">
                <a:tc gridSpan="8">
                  <a:txBody>
                    <a:bodyPr/>
                    <a:lstStyle/>
                    <a:p>
                      <a:r>
                        <a:rPr lang="tr-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TEMALARIMIZ; 19 Mayıs Gençlik ve Spor Bayramı, uçurtma etkinliği, renk grafiği</a:t>
                      </a:r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571"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GÜNLER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AİLE KATILIMI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PAZARTESİ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istedikleriköşelerde oynamalaarına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Serbest drama çalışması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Patates Adam şarkısını öğreniyoruz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El ele 3 kitap Çalışmamızı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Özgür sanat çalışmalarımızı yapıp sergiliyoruz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Deney parmak izi deneyimizi yapıp parmak izlerimizi inceliyoruz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Ailemizle birlikte çizgi film saati yapabilirsiniz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SALI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Çember saati yapıyoruz  bilmeceler sorarak hikaye okuyoruz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Bostanda Koyunlar ve köpekler adlı kurallı oyunumuzu oynuyoruz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Akıl zeka black Badisi oynuyoruz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Uçurtmalar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Bostanımız da yaptığımız uçurtmalarımızı uçuruyoruz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Uçurtmalar nasıl uçar araştırıp öğrenebilirsiniz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ÇARŞAMBA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En sevdiğiniz renk hangisidir sorusunu sorarak renkler üzerinde sohbet ediyoruz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Renklerle ilgili şiirimizi öğreniyoruz ardından oyun oynuyoruz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Sınıfımızda renk grafik çalışmaları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Nokta birleştirme etkinliği ile sanat çalışması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Gurme etkinliğimizde Mılkshake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Evinize de sevdiğiniz renkler üzerine sohbet edebilirsiniz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hakkında sohbet ediyoruz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Gençlik maaşımızı dinliyoruz Bizler de söylüyoruz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1.20 rakamları arasında ritmik sayma çalışmaları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sanat etkinliklerimizi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Orman günümüz ormanda Özgün incelemeler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Spor </a:t>
                      </a:r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Bayramı Hakkında sohbet 19 Mayıs kutlamaları katılabilirsiniz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  <a:endParaRPr lang="tr-TR" sz="8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 Mayıs gençlik ve spor bayramı kutluyoruz resmi tatil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978749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6"/>
          <p:cNvSpPr txBox="1"/>
          <p:nvPr/>
        </p:nvSpPr>
        <p:spPr>
          <a:xfrm>
            <a:off x="155575" y="5978743"/>
            <a:ext cx="5478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400" dirty="0"/>
              <a:t>SINIF ÖĞRETMENLERİ: Rabia YAVUZ, Sümeyye BABACAN, Güler YALÇIN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6072198" y="6286520"/>
            <a:ext cx="3071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MÜDÜR : HACER ÇALIŞKAN</a:t>
            </a:r>
          </a:p>
        </p:txBody>
      </p:sp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319</Words>
  <Application>Microsoft Office PowerPoint</Application>
  <PresentationFormat>Ekran Gösterisi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17</cp:revision>
  <dcterms:created xsi:type="dcterms:W3CDTF">2021-11-17T08:04:58Z</dcterms:created>
  <dcterms:modified xsi:type="dcterms:W3CDTF">2023-05-12T11:55:38Z</dcterms:modified>
</cp:coreProperties>
</file>