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6.05.24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6.05.24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6.05.24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6.05.24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6.05.24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6.05.24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6.05.24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6.05.24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6.05.24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6.05.24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6.05.24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6.05.24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849456"/>
              </p:ext>
            </p:extLst>
          </p:nvPr>
        </p:nvGraphicFramePr>
        <p:xfrm>
          <a:off x="0" y="-19891"/>
          <a:ext cx="9200692" cy="6346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7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32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14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67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64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47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0970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277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80539">
                <a:tc gridSpan="8"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ÖZEL YENİ</a:t>
                      </a:r>
                      <a:r>
                        <a:rPr lang="tr-TR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UFUKLAR ANAOKULU </a:t>
                      </a:r>
                    </a:p>
                    <a:p>
                      <a:pPr algn="ctr"/>
                      <a:r>
                        <a:rPr lang="tr-TR" baseline="0" dirty="0">
                          <a:solidFill>
                            <a:srgbClr val="0D0D0D"/>
                          </a:solidFill>
                        </a:rPr>
                        <a:t>6 YAŞ HAFTALIK DERS PROGRAMI (6-10 MAYIS)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539">
                <a:tc gridSpan="8"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tr-TR" dirty="0">
                          <a:solidFill>
                            <a:srgbClr val="0D0D0D"/>
                          </a:solidFill>
                        </a:rPr>
                        <a:t>TEMALARIMIZ:KOLEKSİYON, PARA, ÇORAP, TEK- ÇİFT KAVRAMI</a:t>
                      </a:r>
                      <a:r>
                        <a:rPr lang="tr-TR">
                          <a:solidFill>
                            <a:srgbClr val="0D0D0D"/>
                          </a:solidFill>
                        </a:rPr>
                        <a:t>, SİNEMA, BİLİM ŞENLİĞİ, ANNELER GÜNÜ, YAPRAK KOLEKSİYONU</a:t>
                      </a:r>
                      <a:endParaRPr lang="tr-TR" dirty="0">
                        <a:solidFill>
                          <a:srgbClr val="0D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6299">
                <a:tc>
                  <a:txBody>
                    <a:bodyPr/>
                    <a:lstStyle/>
                    <a:p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GÜNLER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SERBEST</a:t>
                      </a:r>
                      <a:r>
                        <a:rPr lang="tr-TR" sz="1600" b="1" baseline="0" dirty="0">
                          <a:solidFill>
                            <a:srgbClr val="FF0000"/>
                          </a:solidFill>
                        </a:rPr>
                        <a:t> ZAMAN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TÜRÇE DİL ETKİNLİĞİ</a:t>
                      </a: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MÜZİK</a:t>
                      </a:r>
                      <a:r>
                        <a:rPr lang="tr-TR" sz="1600" b="1" baseline="0" dirty="0">
                          <a:solidFill>
                            <a:srgbClr val="FF0000"/>
                          </a:solidFill>
                        </a:rPr>
                        <a:t> VE OYUN 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BİLİŞSEL</a:t>
                      </a:r>
                      <a:r>
                        <a:rPr lang="tr-TR" sz="1600" b="1" baseline="0" dirty="0">
                          <a:solidFill>
                            <a:srgbClr val="FF0000"/>
                          </a:solidFill>
                        </a:rPr>
                        <a:t> ETKİNLİK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SANAT ETKİNLİĞİ</a:t>
                      </a: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rgbClr val="FF0000"/>
                          </a:solidFill>
                        </a:rPr>
                        <a:t>FEN</a:t>
                      </a:r>
                      <a:r>
                        <a:rPr lang="tr-TR" sz="1400" b="1" baseline="0" dirty="0">
                          <a:solidFill>
                            <a:srgbClr val="FF0000"/>
                          </a:solidFill>
                        </a:rPr>
                        <a:t> VE MATEMATİK ETKİNLİĞİ</a:t>
                      </a:r>
                      <a:endParaRPr lang="tr-TR" sz="14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AİLE KATILIMI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PAZARTESİ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Öğretmen</a:t>
                      </a:r>
                      <a:r>
                        <a:rPr lang="tr-TR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,çocukların ilgileri doğrultusunda istedikleri köşelerde oynamalarına  rehberlik eder.</a:t>
                      </a:r>
                      <a:endParaRPr lang="tr-TR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700" b="1" dirty="0"/>
                        <a:t>NELERİN KOLEKSİYONU YAPILIR? NEDEN KOLEKSİYON YAPILIR? SENİN HİÇ KOLEKSİYONUN OLDU MU? ÇEVRENDE KOLEKSİYON YAPAN BİRİNİ GÖRDÜN MÜ DUYDUN MU? SORULARI ÜZERİNE SOHBET EDİYORUZ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800" b="1" dirty="0"/>
                        <a:t>KENDİ KOLEKSİYON ŞARKIMIZI BESTELİYORUZ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SUDOKU ÇALIŞMASI YAPIYIRUZ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 HAYALİMİZDEKİ KOLEKSİYONUN RESMİNİ YAPIYORUZ.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BOSTANA GİDİYORUZ. </a:t>
                      </a:r>
                    </a:p>
                    <a:p>
                      <a:pPr lvl="0">
                        <a:buNone/>
                      </a:pPr>
                      <a:r>
                        <a:rPr lang="tr-TR" sz="800" b="1" dirty="0"/>
                        <a:t>BOSTANDA SAKLANAN NESNELERİ BULUYORUZ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YAPTIĞINIZ KOLEKSİYONLAR VARSA ÇOCUKLARINIZLA PAYLAŞABİLİRSİNİZ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SALI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8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DÜNYA ÇORAP GİYMEME GÜNÜNÜ KUTLUYORUZ.</a:t>
                      </a:r>
                    </a:p>
                    <a:p>
                      <a:pPr lvl="0">
                        <a:buNone/>
                      </a:pPr>
                      <a:r>
                        <a:rPr lang="tr-TR" sz="8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DÜNYAYI GEZEN ÇORAP HİKAYESİNİ OKUYORUZ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tr-TR" sz="800" b="1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ÇORAPSIZ OYNLAR OYNUYORUZ. HAREKETLİ ÇORAPLAR ŞARKISINI DİNLİYORUZ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  KODLAMA DERSİMİZ</a:t>
                      </a:r>
                    </a:p>
                    <a:p>
                      <a:r>
                        <a:rPr lang="tr-TR" sz="800" b="1" dirty="0"/>
                        <a:t>ÇORAP EŞLEŞTİRME OYUNU OYNUYORUZ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800" b="1" i="0" u="none" strike="noStrike" noProof="0" dirty="0"/>
                        <a:t> ÇILGIN ÇORABIM SANAT ETKİNLİĞİ YAPIYORUZ</a:t>
                      </a:r>
                      <a:endParaRPr lang="tr-TR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MATEMATİK ALANINDA ARTIRMA VE  EKSİLTME ÇALIŞMALARI YAPIYORUZ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ÇORAPSIZ OYUN OYNAYABİLİRSİNİZ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ÇARŞAMBA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800" b="1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YAPRAK BİRİKİMLERİNİ İNCELEDİKTEN SONRA KÜÇÜK KAŞİF YAPRAKLAR HİKAYESİNİ OKUYORUZ</a:t>
                      </a:r>
                      <a:endParaRPr lang="tr-TR" sz="8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1600" b="1" i="0" u="none" strike="noStrike" baseline="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tr-TR" sz="1600" b="1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             SİNEMAYA GİDİYORUZ </a:t>
                      </a:r>
                      <a:endParaRPr lang="tr-TR" sz="16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800" dirty="0"/>
                    </a:p>
                    <a:p>
                      <a:pPr lvl="0">
                        <a:buNone/>
                      </a:pPr>
                      <a:endParaRPr lang="tr-TR" sz="800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HAFTANIN ÇOCUĞU ETKİNLİĞİ KAPSAMINDA AİLE KATILIMINDAYIZ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EVDE DE SİNEMA SAATİ YAPABİLİRSİNİZ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PERŞEMBE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MUTLULUĞUN BAŞLADIĞI YER MASALINI DİNLİYORUZ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tr-TR" sz="1400" b="1" dirty="0"/>
                    </a:p>
                    <a:p>
                      <a:r>
                        <a:rPr lang="tr-TR" sz="1400" b="1" dirty="0"/>
                        <a:t>                         BİLİM ŞENLİĞİ</a:t>
                      </a:r>
                    </a:p>
                    <a:p>
                      <a:r>
                        <a:rPr lang="tr-TR" sz="1400" b="1" dirty="0"/>
                        <a:t>             ANNELER GÜNÜ PROGRAMI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PARA KOLEKSİYON DEFTERİ TASARLIYORUZ</a:t>
                      </a:r>
                    </a:p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EVDE ÇOCUĞUNUZLA BİRLİKTE ÇEŞİTLİ PARA KOLEKSİYONLARI ARAŞTIRABİLİRSİNİZ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CUMA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800" b="1" dirty="0"/>
                        <a:t>DOĞA KOLEKSİYONU İÇİN TOPLADIKLARI NESNELERLE KISA BİR HİKAYE OLUŞTURUYORUZ.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ORMANA GİDİYORUZ</a:t>
                      </a:r>
                    </a:p>
                    <a:p>
                      <a:pPr lvl="0">
                        <a:buNone/>
                      </a:pPr>
                      <a:r>
                        <a:rPr lang="tr-TR" sz="800" b="1" dirty="0"/>
                        <a:t>DOĞA KOLEKSİYONU YAPIYORUZ. SEKİZ KUYULU TAŞ OYUNU OYNUYORUZ. DOĞADA BİRİKTİRDİĞİMİZ MALZEMELERLE TASARIM YAPIYORUZ. ANNELERİMİZİN ANNELER GÜNÜNÜ KUTLUYORUZ.</a:t>
                      </a:r>
                      <a:endParaRPr lang="tr-TR" sz="16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endParaRPr lang="tr-TR" sz="16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İYİ TATİLLER :)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9" y="41077"/>
            <a:ext cx="1235433" cy="54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2" descr="Türkiye Cumhuriyeti Millî Eğitim Bakanlığı - Vikiped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27" name="Picture 3" descr="C:\Users\user\Desktop\1200px-Milli_Eğitim_Bakanlığı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662" y="0"/>
            <a:ext cx="716826" cy="58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6259853" y="6524004"/>
            <a:ext cx="2699792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1100" b="1" dirty="0"/>
              <a:t>MÜDÜR :</a:t>
            </a:r>
            <a:r>
              <a:rPr lang="tr-TR" sz="1100" dirty="0"/>
              <a:t>HACER ÇALIŞKAN</a:t>
            </a:r>
          </a:p>
          <a:p>
            <a:pPr algn="ctr"/>
            <a:r>
              <a:rPr lang="tr-TR" sz="1100" dirty="0"/>
              <a:t> </a:t>
            </a:r>
          </a:p>
        </p:txBody>
      </p:sp>
      <p:sp>
        <p:nvSpPr>
          <p:cNvPr id="9" name="Metin kutusu 7"/>
          <p:cNvSpPr txBox="1"/>
          <p:nvPr/>
        </p:nvSpPr>
        <p:spPr>
          <a:xfrm>
            <a:off x="-199415" y="6567590"/>
            <a:ext cx="5320103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1100" b="1" dirty="0"/>
              <a:t>SINIF ÖĞRETMENLERİ : </a:t>
            </a:r>
            <a:r>
              <a:rPr lang="tr-TR" sz="1100" dirty="0"/>
              <a:t>LEYLA MERDANOĞLU, MELİS YAĞMUR GÖZÜKARA</a:t>
            </a:r>
            <a:endParaRPr lang="tr-TR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544271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246</Words>
  <Application>Microsoft Macintosh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Ofis Teması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imac21</cp:lastModifiedBy>
  <cp:revision>784</cp:revision>
  <dcterms:created xsi:type="dcterms:W3CDTF">2021-11-17T08:04:58Z</dcterms:created>
  <dcterms:modified xsi:type="dcterms:W3CDTF">2024-05-06T10:34:14Z</dcterms:modified>
</cp:coreProperties>
</file>