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 /><Relationship Id="rId2" Type="http://schemas.openxmlformats.org/package/2006/relationships/metadata/core-properties" Target="docProps/core.xml" /><Relationship Id="rId1" Type="http://schemas.openxmlformats.org/officeDocument/2006/relationships/officeDocument" Target="ppt/presentation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33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>
        <p:guide orient="horz" pos="2160"/>
        <p:guide pos="2880"/>
      </p:guideLst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tableStyles" Target="tableStyles.xml" /><Relationship Id="rId5" Type="http://schemas.openxmlformats.org/officeDocument/2006/relationships/theme" Target="theme/theme1.xml" /><Relationship Id="rId4" Type="http://schemas.openxmlformats.org/officeDocument/2006/relationships/viewProps" Target="viewProp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2.06.2023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2.06.2023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2.06.2023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2.06.2023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2.06.2023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2.06.2023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2.06.2023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2.06.2023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2.06.2023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2.06.2023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2.06.2023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pPr/>
              <a:t>2.06.2023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 /><Relationship Id="rId2" Type="http://schemas.openxmlformats.org/officeDocument/2006/relationships/image" Target="../media/image1.png" /><Relationship Id="rId1" Type="http://schemas.openxmlformats.org/officeDocument/2006/relationships/slideLayout" Target="../slideLayouts/slideLayout7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o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4092339"/>
              </p:ext>
            </p:extLst>
          </p:nvPr>
        </p:nvGraphicFramePr>
        <p:xfrm>
          <a:off x="-39929" y="1"/>
          <a:ext cx="9144002" cy="65151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56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61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72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6125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2474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543432">
                <a:tc gridSpan="8">
                  <a:txBody>
                    <a:bodyPr/>
                    <a:lstStyle/>
                    <a:p>
                      <a:pPr algn="ctr"/>
                      <a:r>
                        <a:rPr lang="tr-TR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ÖZEL YENİ</a:t>
                      </a:r>
                      <a:r>
                        <a:rPr lang="tr-TR" baseline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 UFUKLAR ANAOKULU </a:t>
                      </a:r>
                    </a:p>
                    <a:p>
                      <a:pPr algn="ctr"/>
                      <a:r>
                        <a:rPr lang="tr-TR" baseline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....4... YAŞ HAFTALIK DERS PROGRAMI  ( 9 haziran - 5 haziran)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3432">
                <a:tc gridSpan="8">
                  <a:txBody>
                    <a:bodyPr/>
                    <a:lstStyle/>
                    <a:p>
                      <a:r>
                        <a:rPr lang="tr-TR" b="1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Temalarımız;Bostan</a:t>
                      </a:r>
                      <a:r>
                        <a:rPr lang="tr-TR" b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, Orman, Gurme atölyesi ,Kızılderililer, tatlar, yaz mevsimi ,örüntü, piknik ,kitap çalışması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tr-TR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tr-TR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tr-TR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tr-TR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tr-TR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tr-TR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tr-TR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8088">
                <a:tc>
                  <a:txBody>
                    <a:bodyPr/>
                    <a:lstStyle/>
                    <a:p>
                      <a:r>
                        <a:rPr lang="tr-TR" sz="1600" b="1">
                          <a:solidFill>
                            <a:srgbClr val="FF0000"/>
                          </a:solidFill>
                        </a:rPr>
                        <a:t>GÜNLER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600" b="1">
                          <a:solidFill>
                            <a:srgbClr val="FF0000"/>
                          </a:solidFill>
                        </a:rPr>
                        <a:t>SERBEST</a:t>
                      </a:r>
                      <a:r>
                        <a:rPr lang="tr-TR" sz="1600" b="1" baseline="0">
                          <a:solidFill>
                            <a:srgbClr val="FF0000"/>
                          </a:solidFill>
                        </a:rPr>
                        <a:t> ZAMAN</a:t>
                      </a:r>
                      <a:endParaRPr lang="tr-TR" sz="1600" b="1">
                        <a:solidFill>
                          <a:srgbClr val="FF0000"/>
                        </a:solidFill>
                      </a:endParaRPr>
                    </a:p>
                    <a:p>
                      <a:endParaRPr lang="tr-TR" sz="1600" b="1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600" b="1">
                          <a:solidFill>
                            <a:srgbClr val="FF0000"/>
                          </a:solidFill>
                        </a:rPr>
                        <a:t>TÜRÇE DİL ETKİNLİĞİ</a:t>
                      </a:r>
                    </a:p>
                    <a:p>
                      <a:endParaRPr lang="tr-TR" sz="1600" b="1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600" b="1">
                          <a:solidFill>
                            <a:srgbClr val="FF0000"/>
                          </a:solidFill>
                        </a:rPr>
                        <a:t>MÜZİK</a:t>
                      </a:r>
                      <a:r>
                        <a:rPr lang="tr-TR" sz="1600" b="1" baseline="0">
                          <a:solidFill>
                            <a:srgbClr val="FF0000"/>
                          </a:solidFill>
                        </a:rPr>
                        <a:t> VE OYUN </a:t>
                      </a:r>
                      <a:endParaRPr lang="tr-TR" sz="1600" b="1">
                        <a:solidFill>
                          <a:srgbClr val="FF0000"/>
                        </a:solidFill>
                      </a:endParaRPr>
                    </a:p>
                    <a:p>
                      <a:endParaRPr lang="tr-TR" sz="1600" b="1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600" b="1">
                          <a:solidFill>
                            <a:srgbClr val="FF0000"/>
                          </a:solidFill>
                        </a:rPr>
                        <a:t>BİLİŞSEL</a:t>
                      </a:r>
                      <a:r>
                        <a:rPr lang="tr-TR" sz="1600" b="1" baseline="0">
                          <a:solidFill>
                            <a:srgbClr val="FF0000"/>
                          </a:solidFill>
                        </a:rPr>
                        <a:t> ETKİNLİK</a:t>
                      </a:r>
                      <a:endParaRPr lang="tr-TR" sz="1600" b="1">
                        <a:solidFill>
                          <a:srgbClr val="FF0000"/>
                        </a:solidFill>
                      </a:endParaRPr>
                    </a:p>
                    <a:p>
                      <a:endParaRPr lang="tr-TR" sz="1600" b="1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600" b="1" dirty="0">
                          <a:solidFill>
                            <a:srgbClr val="FF0000"/>
                          </a:solidFill>
                        </a:rPr>
                        <a:t>SANAT ETKİNLİĞİ</a:t>
                      </a:r>
                    </a:p>
                    <a:p>
                      <a:endParaRPr lang="tr-TR" sz="16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400" b="1">
                          <a:solidFill>
                            <a:srgbClr val="FF0000"/>
                          </a:solidFill>
                        </a:rPr>
                        <a:t>FEN</a:t>
                      </a:r>
                      <a:r>
                        <a:rPr lang="tr-TR" sz="1400" b="1" baseline="0">
                          <a:solidFill>
                            <a:srgbClr val="FF0000"/>
                          </a:solidFill>
                        </a:rPr>
                        <a:t> VE MATEMATİK ETKİNLİĞİ</a:t>
                      </a:r>
                      <a:endParaRPr lang="tr-TR" sz="1400" b="1">
                        <a:solidFill>
                          <a:srgbClr val="FF0000"/>
                        </a:solidFill>
                      </a:endParaRPr>
                    </a:p>
                    <a:p>
                      <a:endParaRPr lang="tr-TR" sz="1600" b="1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r-TR" sz="1600" b="1">
                          <a:solidFill>
                            <a:srgbClr val="FF0000"/>
                          </a:solidFill>
                        </a:rPr>
                        <a:t>AİLE KATILIMI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37515">
                <a:tc>
                  <a:txBody>
                    <a:bodyPr/>
                    <a:lstStyle/>
                    <a:p>
                      <a:r>
                        <a:rPr lang="tr-TR" sz="1400" b="1">
                          <a:solidFill>
                            <a:srgbClr val="660033"/>
                          </a:solidFill>
                        </a:rPr>
                        <a:t>PAZARTESİ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tr-TR" sz="14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Öğretmen</a:t>
                      </a:r>
                      <a:r>
                        <a:rPr lang="tr-TR" sz="1400" baseline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 ,çocukların ilgileri doğrultusunda istedikleriköşelerde oynamalaarına rehberlik eder.</a:t>
                      </a:r>
                      <a:endParaRPr lang="tr-TR" sz="140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r-TR" sz="850" b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Yaz mevsimi hakkında sohbet ediyoruz, hangi meyveleri yeriz ?Nasıl kıyafetler giymeliyiz? öğreniyoruz ardından bilmece saati yapıyoruz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r-TR" sz="850" b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Yerden yüksek oyunu oynuyoruz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r-TR" sz="850" b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Blok köşesi serbest zaman yapıyoruz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r-TR" sz="85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Karpuz sanat etkinliği yapıyoruz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r-TR" sz="850" b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El ele 2 Kitabımızda kaldığımız yerden devam ediyoruz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r-TR" sz="850" b="1" i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Çocuğunuzla birlikte dondurma hazırlayıp yiyebilirsiniz</a:t>
                      </a:r>
                      <a:r>
                        <a:rPr lang="tr-TR" sz="850" b="1" i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sym typeface="Wingdings" pitchFamily="2" charset="2"/>
                        </a:rPr>
                        <a:t></a:t>
                      </a:r>
                      <a:endParaRPr lang="tr-TR" sz="850" b="1" i="1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27535">
                <a:tc>
                  <a:txBody>
                    <a:bodyPr/>
                    <a:lstStyle/>
                    <a:p>
                      <a:r>
                        <a:rPr lang="tr-TR" sz="1400" b="1">
                          <a:solidFill>
                            <a:srgbClr val="660033"/>
                          </a:solidFill>
                        </a:rPr>
                        <a:t>SALI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tr-TR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r-TR" sz="850" b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Tatlar hakkında sohbet ediyoruz .hangi tatlar vardır? öğreniyoruz ardından hikaye saati yapıyoruz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r-TR" sz="850" b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Bostan’da sabah sporu yapıyoruz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r-TR" sz="850" b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Deney Tatlar deneyi yapıyoruz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r-TR" sz="850" b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Limon baskısı ile etkinliğimizi yapıyoruz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r-TR" sz="850" b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Bostan serbest zaman yapıyoruz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r-TR" sz="850" b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Çocuğunuzla birlikte sessiz sinema oyunu oynayabilirsiniz </a:t>
                      </a:r>
                      <a:r>
                        <a:rPr lang="tr-TR" sz="850" b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sym typeface="Wingdings" pitchFamily="2" charset="2"/>
                        </a:rPr>
                        <a:t></a:t>
                      </a:r>
                      <a:endParaRPr lang="tr-TR" sz="850" b="1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0567">
                <a:tc>
                  <a:txBody>
                    <a:bodyPr/>
                    <a:lstStyle/>
                    <a:p>
                      <a:r>
                        <a:rPr lang="tr-TR" sz="1400" b="1">
                          <a:solidFill>
                            <a:srgbClr val="660033"/>
                          </a:solidFill>
                        </a:rPr>
                        <a:t>ÇARŞAMBA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tr-TR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r-TR" sz="850" b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Kızılderili Parmak Ailesi adlı parmak oyununu öğreniyoruz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r-TR" sz="850" b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Öğrendiğimiz rakamlarla oyun oynuyoruz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r-TR" sz="85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Beslenme dostu bu ayki konumuzu işliyoruz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r-TR" sz="85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Eko Okul bu ayki etkinliğimiz yapıyoruz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r-TR" sz="850" b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Gurme atölyesi </a:t>
                      </a:r>
                    </a:p>
                    <a:p>
                      <a:r>
                        <a:rPr lang="tr-TR" sz="850" b="1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Yayazula</a:t>
                      </a:r>
                      <a:r>
                        <a:rPr lang="tr-TR" sz="850" b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 kurabiyesi yapıyoruz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r-TR" sz="850" b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Çocuğunuza basit bir işte sorumluluk verebilirsiniz </a:t>
                      </a:r>
                      <a:r>
                        <a:rPr lang="tr-TR" sz="850" b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sym typeface="Wingdings" pitchFamily="2" charset="2"/>
                        </a:rPr>
                        <a:t></a:t>
                      </a:r>
                      <a:endParaRPr lang="tr-TR" sz="850" b="1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27535">
                <a:tc>
                  <a:txBody>
                    <a:bodyPr/>
                    <a:lstStyle/>
                    <a:p>
                      <a:r>
                        <a:rPr lang="tr-TR" sz="1400" b="1">
                          <a:solidFill>
                            <a:srgbClr val="660033"/>
                          </a:solidFill>
                        </a:rPr>
                        <a:t>PERŞEMBE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tr-TR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r-TR" sz="850" b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Piknik hakkında sohbet ediyoruz piknik kurallarımızı öğreniyoruz ardından hikayemizi seçiyoruz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r-TR" sz="85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Piknikte ip atlamaca, halat çekme yarışmaları yapıyoruz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r-TR" sz="24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PİKNİK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r-TR" sz="24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PİKNİK </a:t>
                      </a:r>
                      <a:endParaRPr lang="tr-TR" sz="85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r-TR" sz="850" b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Anı defterimize bugünün resmini yapıyoruz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r-TR" sz="85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Çocuğunuzla birlikte örüntü yapabilirsiniz </a:t>
                      </a:r>
                      <a:r>
                        <a:rPr lang="tr-TR" sz="85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sym typeface="Wingdings" pitchFamily="2" charset="2"/>
                        </a:rPr>
                        <a:t></a:t>
                      </a:r>
                      <a:endParaRPr lang="tr-TR" sz="85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216254">
                <a:tc>
                  <a:txBody>
                    <a:bodyPr/>
                    <a:lstStyle/>
                    <a:p>
                      <a:r>
                        <a:rPr lang="tr-TR" sz="1400" b="1">
                          <a:solidFill>
                            <a:srgbClr val="660033"/>
                          </a:solidFill>
                        </a:rPr>
                        <a:t>CUMA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sz="140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r-TR" sz="850" b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Kızılderililer ile tanışıyorum hakkında yeni bilgiler öğreniyorum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r-TR" sz="850" b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Kulaktan kulağa oyunu oynuyoruz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r-TR" sz="850" b="1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Küçük ahşap bloklarla üçlü örüntü oluşturuyoruz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r-TR" sz="85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Kızılderililer etkinliği yapıyoruz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r-TR" sz="85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10 rakamını tekrar ediyoruz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r-TR" sz="8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Birlikte bir kurabiye Kek yapabilir bir büyüğünüzü ziyaret edebilirsiniz Mutfaktaki işlerde çocuğunuzdan yardım isteyebilir ona küçük görevler vererek özgüvenini gelişmesine yardımcı olabilirsiniz </a:t>
                      </a:r>
                      <a:r>
                        <a:rPr lang="tr-TR" sz="8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sym typeface="Wingdings" pitchFamily="2" charset="2"/>
                        </a:rPr>
                        <a:t></a:t>
                      </a:r>
                      <a:endParaRPr lang="tr-TR" sz="8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46978749"/>
                  </a:ext>
                </a:extLst>
              </a:tr>
            </a:tbl>
          </a:graphicData>
        </a:graphic>
      </p:graphicFrame>
      <p:pic>
        <p:nvPicPr>
          <p:cNvPr id="5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99" y="41077"/>
            <a:ext cx="1235433" cy="5462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AutoShape 2" descr="Türkiye Cumhuriyeti Millî Eğitim Bakanlığı - Vikipedi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pic>
        <p:nvPicPr>
          <p:cNvPr id="1027" name="Picture 3" descr="C:\Users\user\Desktop\1200px-Milli_Eğitim_Bakanlığı_Logo.svg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7662" y="0"/>
            <a:ext cx="716826" cy="5872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Metin kutusu 6"/>
          <p:cNvSpPr txBox="1"/>
          <p:nvPr/>
        </p:nvSpPr>
        <p:spPr>
          <a:xfrm>
            <a:off x="155575" y="6515101"/>
            <a:ext cx="547847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1400" dirty="0"/>
              <a:t>SINIF ÖĞRETMENLERİ: Rabia </a:t>
            </a:r>
            <a:r>
              <a:rPr lang="tr-TR" sz="1400" dirty="0" err="1"/>
              <a:t>YAVUZ,Sümeyye</a:t>
            </a:r>
            <a:r>
              <a:rPr lang="tr-TR" sz="1400" dirty="0"/>
              <a:t> BABACAN, Güler YALÇIN</a:t>
            </a:r>
          </a:p>
        </p:txBody>
      </p:sp>
      <p:sp>
        <p:nvSpPr>
          <p:cNvPr id="10" name="Metin kutusu 7"/>
          <p:cNvSpPr txBox="1"/>
          <p:nvPr/>
        </p:nvSpPr>
        <p:spPr>
          <a:xfrm>
            <a:off x="6072198" y="6476259"/>
            <a:ext cx="307180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1400"/>
              <a:t>MÜDÜR : HACER ÇALIŞKAN</a:t>
            </a:r>
          </a:p>
        </p:txBody>
      </p:sp>
    </p:spTree>
    <p:extLst>
      <p:ext uri="{BB962C8B-B14F-4D97-AF65-F5344CB8AC3E}">
        <p14:creationId xmlns:p14="http://schemas.microsoft.com/office/powerpoint/2010/main" val="1145442718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Ekran Gösterisi (4:3)</PresentationFormat>
  <Slides>1</Slides>
  <Notes>0</Notes>
  <HiddenSlides>0</HiddenSlide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2" baseType="lpstr">
      <vt:lpstr>Ofis Teması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user</dc:creator>
  <cp:lastModifiedBy>esrabektas985@gmail.com</cp:lastModifiedBy>
  <cp:revision>3</cp:revision>
  <dcterms:created xsi:type="dcterms:W3CDTF">2021-11-17T08:04:58Z</dcterms:created>
  <dcterms:modified xsi:type="dcterms:W3CDTF">2023-06-02T12:21:57Z</dcterms:modified>
</cp:coreProperties>
</file>