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092339"/>
              </p:ext>
            </p:extLst>
          </p:nvPr>
        </p:nvGraphicFramePr>
        <p:xfrm>
          <a:off x="-39929" y="1"/>
          <a:ext cx="9144002" cy="6515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4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3432">
                <a:tc gridSpan="8">
                  <a:txBody>
                    <a:bodyPr/>
                    <a:lstStyle/>
                    <a:p>
                      <a:pPr algn="ctr"/>
                      <a:r>
                        <a:rPr lang="tr-TR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....4... YAŞ HAFTALIK DERS PROGRAMI  ( 9 haziran - 5 haziran)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432">
                <a:tc gridSpan="8">
                  <a:txBody>
                    <a:bodyPr/>
                    <a:lstStyle/>
                    <a:p>
                      <a:r>
                        <a:rPr lang="tr-TR" b="1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Temalarımız;Bostan</a:t>
                      </a:r>
                      <a:r>
                        <a:rPr lang="tr-TR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Orman, Gurme atölyesi ,Kızılderililer, tatlar, yaz mevsimi ,örüntü, piknik ,kitap çalışması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88">
                <a:tc>
                  <a:txBody>
                    <a:bodyPr/>
                    <a:lstStyle/>
                    <a:p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GÜNLER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  <a:p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600" b="1" baseline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400" b="1" baseline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400" b="1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>
                          <a:solidFill>
                            <a:srgbClr val="FF0000"/>
                          </a:solidFill>
                        </a:rPr>
                        <a:t>AİLE KATILIMI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515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PAZARTESİ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,çocukların ilgileri doğrultusunda istedikleriköşelerde oynamalaarına rehberlik eder.</a:t>
                      </a:r>
                      <a:endParaRPr lang="tr-TR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Yaz mevsimi hakkında sohbet ediyoruz, hangi meyveleri yeriz ?Nasıl kıyafetler giymeliyiz? öğreniyoruz ardından bilmece saati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Yerden yüksek oyunu oynuyoruz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Blok köşesi serbest zaman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Karpuz sanat etkinliği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El ele 2 Kitabımızda kaldığımız yerden devam ediyoruz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Çocuğunuzla birlikte dondurma hazırlayıp yiyebilirsiniz</a:t>
                      </a:r>
                      <a:r>
                        <a:rPr lang="tr-TR" sz="850" b="1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sym typeface="Wingdings" pitchFamily="2" charset="2"/>
                        </a:rPr>
                        <a:t></a:t>
                      </a:r>
                      <a:endParaRPr lang="tr-TR" sz="850" b="1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535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SALI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Tatlar hakkında sohbet ediyoruz .hangi tatlar vardır? öğreniyoruz ardından hikaye saati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Bostan’da sabah sporu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Deney Tatlar deneyi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Limon baskısı ile etkinliğimizi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Bostan serbest zaman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Çocuğunuzla birlikte sessiz sinema oyunu oynayabilirsiniz </a:t>
                      </a:r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sym typeface="Wingdings" pitchFamily="2" charset="2"/>
                        </a:rPr>
                        <a:t></a:t>
                      </a:r>
                      <a:endParaRPr lang="tr-TR" sz="85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567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ÇARŞAMBA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Kızılderili Parmak Ailesi adlı parmak oyununu öğreniyoruz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Öğrendiğimiz rakamlarla oyun oynuyoruz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Beslenme dostu bu ayki konumuzu işliyoruz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Eko Okul bu ayki etkinliğimiz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Gurme atölyesi </a:t>
                      </a:r>
                    </a:p>
                    <a:p>
                      <a:r>
                        <a:rPr lang="tr-TR" sz="850" b="1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Yayazula</a:t>
                      </a:r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kurabiyesi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Çocuğunuza basit bir işte sorumluluk verebilirsiniz </a:t>
                      </a:r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sym typeface="Wingdings" pitchFamily="2" charset="2"/>
                        </a:rPr>
                        <a:t></a:t>
                      </a:r>
                      <a:endParaRPr lang="tr-TR" sz="85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535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Piknik hakkında sohbet ediyoruz piknik kurallarımızı öğreniyoruz ardından hikayemizi seçiyoruz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Piknikte ip atlamaca, halat çekme yarışmaları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PİKNİK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PİKNİK 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Anı defterimize bugünün resmini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Çocuğunuzla birlikte örüntü yapabilirsiniz </a:t>
                      </a:r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sym typeface="Wingdings" pitchFamily="2" charset="2"/>
                        </a:rPr>
                        <a:t></a:t>
                      </a:r>
                      <a:endParaRPr lang="tr-TR" sz="8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6254">
                <a:tc>
                  <a:txBody>
                    <a:bodyPr/>
                    <a:lstStyle/>
                    <a:p>
                      <a:r>
                        <a:rPr lang="tr-TR" sz="1400" b="1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Kızılderililer ile tanışıyorum hakkında yeni bilgiler öğreniyorum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Kulaktan kulağa oyunu oynuyoruz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Küçük ahşap bloklarla üçlü örüntü oluşturuyoruz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Kızılderililer etkinliği yapıyoruz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 rakamını tekrar ediyoruz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Birlikte bir kurabiye Kek yapabilir bir büyüğünüzü ziyaret edebilirsiniz Mutfaktaki işlerde çocuğunuzdan yardım isteyebilir ona küçük görevler vererek özgüvenini gelişmesine yardımcı olabilirsiniz </a:t>
                      </a:r>
                      <a:r>
                        <a:rPr lang="tr-TR" sz="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sym typeface="Wingdings" pitchFamily="2" charset="2"/>
                        </a:rPr>
                        <a:t></a:t>
                      </a:r>
                      <a:endParaRPr lang="tr-TR" sz="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978749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41077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62" y="0"/>
            <a:ext cx="716826" cy="58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kutusu 6"/>
          <p:cNvSpPr txBox="1"/>
          <p:nvPr/>
        </p:nvSpPr>
        <p:spPr>
          <a:xfrm>
            <a:off x="155575" y="6515101"/>
            <a:ext cx="5478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400" dirty="0"/>
              <a:t>SINIF ÖĞRETMENLERİ: Rabia </a:t>
            </a:r>
            <a:r>
              <a:rPr lang="tr-TR" sz="1400" dirty="0" err="1"/>
              <a:t>YAVUZ,Sümeyye</a:t>
            </a:r>
            <a:r>
              <a:rPr lang="tr-TR" sz="1400" dirty="0"/>
              <a:t> BABACAN, Güler YALÇIN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6072198" y="6476259"/>
            <a:ext cx="3071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/>
              <a:t>MÜDÜR : HACER ÇALIŞKAN</a:t>
            </a:r>
          </a:p>
        </p:txBody>
      </p:sp>
    </p:spTree>
    <p:extLst>
      <p:ext uri="{BB962C8B-B14F-4D97-AF65-F5344CB8AC3E}">
        <p14:creationId xmlns:p14="http://schemas.microsoft.com/office/powerpoint/2010/main" val="11454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Ekran Gösterisi (4:3)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esrabektas985@gmail.com</cp:lastModifiedBy>
  <cp:revision>3</cp:revision>
  <dcterms:created xsi:type="dcterms:W3CDTF">2021-11-17T08:04:58Z</dcterms:created>
  <dcterms:modified xsi:type="dcterms:W3CDTF">2023-06-02T12:21:57Z</dcterms:modified>
</cp:coreProperties>
</file>