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59A"/>
    <a:srgbClr val="8080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17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45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37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63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34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03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55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7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65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47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77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383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5B13-1EFE-4C7A-A27D-D6393A319C08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5C10-1E9A-4676-A39B-839C5EEB51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77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628484"/>
              </p:ext>
            </p:extLst>
          </p:nvPr>
        </p:nvGraphicFramePr>
        <p:xfrm>
          <a:off x="233264" y="899592"/>
          <a:ext cx="6364090" cy="717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477"/>
                <a:gridCol w="1286684"/>
                <a:gridCol w="1286684"/>
                <a:gridCol w="1286684"/>
                <a:gridCol w="1203561"/>
              </a:tblGrid>
              <a:tr h="288032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PAZARTESİ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SALI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ÇARŞAMBA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PERŞEMBE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CUMA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tr-TR" sz="1100" b="0" dirty="0" smtClean="0">
                          <a:solidFill>
                            <a:srgbClr val="7030A0"/>
                          </a:solidFill>
                        </a:rPr>
                        <a:t>Değerler</a:t>
                      </a:r>
                      <a:r>
                        <a:rPr lang="tr-TR" sz="1100" b="0" baseline="0" dirty="0" smtClean="0">
                          <a:solidFill>
                            <a:srgbClr val="7030A0"/>
                          </a:solidFill>
                        </a:rPr>
                        <a:t> Eğitimi </a:t>
                      </a:r>
                      <a:endParaRPr lang="tr-TR" sz="11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r>
                        <a:rPr lang="tr-TR" sz="1100" baseline="0" dirty="0" smtClean="0">
                          <a:solidFill>
                            <a:srgbClr val="FF3399"/>
                          </a:solidFill>
                        </a:rPr>
                        <a:t>Jimnastik</a:t>
                      </a:r>
                    </a:p>
                    <a:p>
                      <a:r>
                        <a:rPr lang="tr-TR" sz="1100" b="0" baseline="0" dirty="0" smtClean="0">
                          <a:solidFill>
                            <a:srgbClr val="00B050"/>
                          </a:solidFill>
                        </a:rPr>
                        <a:t>İngilizce </a:t>
                      </a:r>
                    </a:p>
                    <a:p>
                      <a:r>
                        <a:rPr lang="tr-TR" sz="11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Talim </a:t>
                      </a:r>
                    </a:p>
                    <a:p>
                      <a:r>
                        <a:rPr lang="tr-TR" sz="1100" b="0" baseline="0" dirty="0" smtClean="0">
                          <a:solidFill>
                            <a:schemeClr val="accent2"/>
                          </a:solidFill>
                        </a:rPr>
                        <a:t>Rehberlik servisi </a:t>
                      </a:r>
                    </a:p>
                    <a:p>
                      <a:r>
                        <a:rPr lang="tr-TR" sz="1100" b="0" baseline="0" dirty="0" err="1" smtClean="0">
                          <a:solidFill>
                            <a:schemeClr val="accent2"/>
                          </a:solidFill>
                        </a:rPr>
                        <a:t>Montesori</a:t>
                      </a:r>
                      <a:r>
                        <a:rPr lang="tr-TR" sz="1100" b="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00B050"/>
                          </a:solidFill>
                        </a:rPr>
                        <a:t>İngilizce</a:t>
                      </a:r>
                      <a:endParaRPr lang="tr-TR" sz="11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Bostan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Akıl zeka atölyesi 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lang="tr-TR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00B050"/>
                          </a:solidFill>
                        </a:rPr>
                        <a:t>İngilizce</a:t>
                      </a:r>
                      <a:endParaRPr lang="tr-TR" sz="11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Kum havuzu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aseline="0" dirty="0" smtClean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00B050"/>
                          </a:solidFill>
                        </a:rPr>
                        <a:t>İngilizce</a:t>
                      </a:r>
                      <a:endParaRPr lang="tr-TR" sz="1100" dirty="0" smtClean="0">
                        <a:solidFill>
                          <a:srgbClr val="00B05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56759A"/>
                          </a:solidFill>
                        </a:rPr>
                        <a:t>Gurme Atölyesi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56759A"/>
                          </a:solidFill>
                        </a:rPr>
                        <a:t>Orman </a:t>
                      </a:r>
                      <a:r>
                        <a:rPr lang="tr-TR" sz="1100" baseline="0" dirty="0" smtClean="0">
                          <a:solidFill>
                            <a:srgbClr val="56759A"/>
                          </a:solidFill>
                        </a:rPr>
                        <a:t> Günü</a:t>
                      </a:r>
                      <a:endParaRPr lang="tr-TR" sz="1100" baseline="0" dirty="0" smtClean="0">
                        <a:solidFill>
                          <a:srgbClr val="56759A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lang="tr-TR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00B050"/>
                          </a:solidFill>
                        </a:rPr>
                        <a:t>İngilizce(</a:t>
                      </a:r>
                      <a:r>
                        <a:rPr lang="tr-TR" sz="1100" baseline="0" dirty="0" err="1" smtClean="0">
                          <a:solidFill>
                            <a:srgbClr val="00B050"/>
                          </a:solidFill>
                        </a:rPr>
                        <a:t>Speaking</a:t>
                      </a:r>
                      <a:r>
                        <a:rPr lang="tr-TR" sz="1100" baseline="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aseline="0" dirty="0" smtClean="0">
                          <a:solidFill>
                            <a:srgbClr val="FF0000"/>
                          </a:solidFill>
                        </a:rPr>
                        <a:t>Kodlama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79646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60960" marB="60960"/>
                </a:tc>
              </a:tr>
              <a:tr h="321920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PAZARTESİ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SALI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ÇARŞAMBA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PERŞEMBE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CUMA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55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Jimnastik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Rehberlik servisi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Montesori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Bostan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Akıl zeka atölyesi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Kum havuzu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Gurme Atölyesi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Orman 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Günü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İngilizce(</a:t>
                      </a: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Speaking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Kodlama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313536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PAZARTESİ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SALI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ÇARŞAMBA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PERŞEMBE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CUMA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08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Jimnastik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Rehberlik servisi </a:t>
                      </a: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Montesori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Bostan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Akıl zeka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Kum havuzu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Gurme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Kütüphane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Orman 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Günü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6759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İngilizce(</a:t>
                      </a: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Speaking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Kodlama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</a:tr>
              <a:tr h="265152"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PAZARTESİ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SALI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ÇARŞAMBA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PERŞEMBE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100" b="1" dirty="0" smtClean="0">
                          <a:solidFill>
                            <a:srgbClr val="FF0000"/>
                          </a:solidFill>
                        </a:rPr>
                        <a:t>CUMA</a:t>
                      </a:r>
                      <a:endParaRPr lang="tr-TR" sz="11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695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>
                            <a:lumMod val="95000"/>
                            <a:lumOff val="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Jimnastik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Rehberlik servisi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Montesori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504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504D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Bostan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Akıl</a:t>
                      </a:r>
                      <a:r>
                        <a:rPr lang="tr-TR" sz="11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zeka atölyesi</a:t>
                      </a: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Kum havuzu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Gurme Atölyesi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Kütüphane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Orman </a:t>
                      </a:r>
                      <a:r>
                        <a:rPr kumimoji="0" lang="tr-TR" sz="11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Günü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56759A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Değerler Eğitimi </a:t>
                      </a:r>
                      <a:endParaRPr kumimoji="0" lang="tr-TR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İngilizce(</a:t>
                      </a:r>
                      <a:r>
                        <a:rPr kumimoji="0" lang="tr-T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Speaking</a:t>
                      </a: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Kodlama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Talim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56759A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Fen – Deney  Atölyesi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aseline="0" dirty="0" smtClean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95849"/>
              </p:ext>
            </p:extLst>
          </p:nvPr>
        </p:nvGraphicFramePr>
        <p:xfrm>
          <a:off x="116632" y="35104"/>
          <a:ext cx="6691759" cy="73152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6691759"/>
              </a:tblGrid>
              <a:tr h="720080">
                <a:tc>
                  <a:txBody>
                    <a:bodyPr/>
                    <a:lstStyle/>
                    <a:p>
                      <a:r>
                        <a:rPr lang="tr-TR" sz="2400" baseline="0" dirty="0" smtClean="0">
                          <a:latin typeface="Arial Narrow" pitchFamily="34" charset="0"/>
                        </a:rPr>
                        <a:t>            </a:t>
                      </a:r>
                      <a:r>
                        <a:rPr lang="tr-TR" sz="1600" baseline="0" dirty="0" smtClean="0">
                          <a:latin typeface="Arial Narrow" pitchFamily="34" charset="0"/>
                        </a:rPr>
                        <a:t>          ÖZEL  </a:t>
                      </a:r>
                      <a:r>
                        <a:rPr lang="tr-TR" sz="2000" baseline="0" dirty="0" smtClean="0">
                          <a:solidFill>
                            <a:srgbClr val="0070C0"/>
                          </a:solidFill>
                          <a:latin typeface="Arial Narrow" pitchFamily="34" charset="0"/>
                        </a:rPr>
                        <a:t>YENİ UFUKLAR </a:t>
                      </a:r>
                      <a:r>
                        <a:rPr lang="tr-TR" sz="200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ANAOKULU </a:t>
                      </a:r>
                    </a:p>
                    <a:p>
                      <a:r>
                        <a:rPr lang="tr-TR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</a:rPr>
                        <a:t>                     4 </a:t>
                      </a:r>
                      <a:r>
                        <a:rPr lang="tr-TR" sz="1600" baseline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</a:rPr>
                        <a:t>YAŞ AYLIK ATÖLYE </a:t>
                      </a:r>
                      <a:r>
                        <a:rPr lang="tr-TR" sz="16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 Narrow" pitchFamily="34" charset="0"/>
                        </a:rPr>
                        <a:t>VE BRANŞ DERS PROGRAMI</a:t>
                      </a:r>
                      <a:endParaRPr lang="tr-TR" sz="16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itchFamily="34" charset="0"/>
                      </a:endParaRPr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pic>
        <p:nvPicPr>
          <p:cNvPr id="13" name="Resim 12" descr="MUTLU ÃOCUK ile ilgili gÃ¶rsel sonuc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977" y="107504"/>
            <a:ext cx="1621491" cy="683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04" y="107504"/>
            <a:ext cx="929328" cy="64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3582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Ekran Gösterisi (4:3)</PresentationFormat>
  <Paragraphs>117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LG</cp:lastModifiedBy>
  <cp:revision>22</cp:revision>
  <dcterms:created xsi:type="dcterms:W3CDTF">2019-09-24T16:06:29Z</dcterms:created>
  <dcterms:modified xsi:type="dcterms:W3CDTF">2022-11-02T15:29:16Z</dcterms:modified>
</cp:coreProperties>
</file>