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66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12.05.2023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142181"/>
              </p:ext>
            </p:extLst>
          </p:nvPr>
        </p:nvGraphicFramePr>
        <p:xfrm>
          <a:off x="0" y="-19891"/>
          <a:ext cx="9144000" cy="61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1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4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539">
                <a:tc gridSpan="8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ÖZEL YENİ</a:t>
                      </a:r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UFUKLAR ANAOKULU </a:t>
                      </a:r>
                    </a:p>
                    <a:p>
                      <a:pPr algn="ctr"/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6 YAŞ HAFTALIK DERS PROGRAMI (15-19 MAYIS)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539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TEMALARIMIZ:U SESİ, UÇURTMA,</a:t>
                      </a:r>
                      <a:r>
                        <a:rPr lang="tr-TR" sz="18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19 MAYIS , RENKLER, DONDURMA KÜLAHINDA </a:t>
                      </a:r>
                      <a:r>
                        <a:rPr lang="tr-TR" sz="1800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KEK, PATATES ÇİMLENDİRME</a:t>
                      </a:r>
                      <a:endParaRPr lang="tr-TR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571">
                <a:tc>
                  <a:txBody>
                    <a:bodyPr/>
                    <a:lstStyle/>
                    <a:p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GÜNLER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SERBEST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ZAMAN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TÜRÇE DİL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MÜZİK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VE OYUN 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BİLİŞSEL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ETKİNLİK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SANAT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FEN</a:t>
                      </a:r>
                      <a:r>
                        <a:rPr lang="tr-TR" sz="1400" b="1" baseline="0" dirty="0">
                          <a:solidFill>
                            <a:srgbClr val="FF0000"/>
                          </a:solidFill>
                        </a:rPr>
                        <a:t> VE MATEMATİK ETKİNLİĞİ</a:t>
                      </a:r>
                      <a:endParaRPr lang="tr-TR" sz="14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AİLE KATILIMI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PAZARTESİ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Öğretmen</a:t>
                      </a:r>
                      <a:r>
                        <a:rPr lang="tr-TR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,çocukların ilgileri doğrultusunda istedikleri köşelerde oynamalarına  rehberlik eder.</a:t>
                      </a:r>
                      <a:endParaRPr lang="tr-TR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SÜPER PATATES KİTABIMIZI OKUYORUZ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ÇİFTÇİ BİZE NE EKTİN ŞARKISINI ÖĞRENİYORUZ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2’ŞERLİ RİTMİK SAYMA YAPIYORUZ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PATATES BASKISI YAPIYORUZ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SINIFIMIZDA PATATES ÇİMLENDİRME YAPIYORUZ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dirty="0"/>
                        <a:t>Sizde evde patates baskısı yada ip baskısı ile resimler yapabilirsiniz. Kendi çocukluğunuzdan bildiğiniz etkinlikler varsa çocuğunuza öğretebilirsiniz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SALI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ORMANDA DUT YAĞMURU HİKAYESİNİ OKUYORUZ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ORMANDA KIRKAYAK OYUNU OYNUYORUZ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TÜRKÇE DİL  KİTAP ÇALIŞMASI</a:t>
                      </a:r>
                      <a:r>
                        <a:rPr lang="tr-TR" sz="800" b="1" baseline="0" dirty="0"/>
                        <a:t> YAPIYORUZ</a:t>
                      </a:r>
                      <a:endParaRPr lang="tr-TR" sz="800" b="1" dirty="0"/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EN</a:t>
                      </a:r>
                      <a:r>
                        <a:rPr lang="tr-TR" sz="800" b="1" baseline="0" dirty="0"/>
                        <a:t> SEVDİĞİM RENK GRAFİK ÇALIŞMASI YAPIYORUZ</a:t>
                      </a:r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DOĞADA RENK BULMAYA ÇIKIYORUZ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dirty="0"/>
                        <a:t>Doğa yürüyüşüne çıkabilir etrafta gördüğünüz renklere vurgu yapabilirsiniz.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ÇARŞAMBA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U SESİYLE TANIŞIYORUZ U SESİ HİSSETİRME ÇALIŞMASI</a:t>
                      </a:r>
                      <a:r>
                        <a:rPr lang="tr-TR" sz="800" b="1" baseline="0" dirty="0"/>
                        <a:t> YAPIYORUZ VERENKLİ MUTLU UÇURTMA HİKAYESİNİ OKUYORUZ</a:t>
                      </a:r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UÇURTMALARIMIZI OKUL BAHÇESİNDE UÇURUYORUZ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UÇURTMA OLSAYDIN NEREYE UÇMAK İSTERDİN? SCAMPER ÇALIŞMASI YAPIYORUZ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KENDİ UÇURTMAMIZI YAPIYORUZ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EĞLENCELİ BİLİM </a:t>
                      </a:r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dirty="0"/>
                        <a:t>U sesi ile başlayan kelimeler bulma oyunu oynayabilirsiniz.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PERŞEMBE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19 MAYIS ÖNEMİNDEN BAHSEDİYORUZ VE ATATÜRK ŞİİRİNİ ÖĞRENİYORUZ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NEFES ÇALIŞMASI  YAPTIKTAN SONRA BAYRAĞIM ŞARKISINI ÖĞRENİYORUZ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MATEMADİK KİTAP ÇALIŞMASI YAPIYORUZ</a:t>
                      </a:r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19 MAYIS SANAT ETKİNLİĞİ YAPIYORUZ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/>
                        <a:t>GURME ETKİNLİĞİ YAPIYORUZ DONDURMA KÜLAHINDA KEK YAPIYORUZ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dirty="0"/>
                        <a:t>İlinizde veya ilçenizde bulunan 19 Mayıs etkinliklerine katılabilirsini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4210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CUMA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r>
                        <a:rPr lang="tr-TR" sz="1800" dirty="0"/>
                        <a:t>19 MAYIS ATATÜRK’Ü ANMA GENÇLİK VE SPOR BAYRAMI- RESMİ TATİL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9" y="41077"/>
            <a:ext cx="1235433" cy="54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" descr="Türkiye Cumhuriyeti Millî Eğitim Bakanlığı - Vikiped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7" name="Picture 3" descr="C:\Users\user\Desktop\1200px-Milli_Eğitim_Bakanlığı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62" y="0"/>
            <a:ext cx="716826" cy="58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etin kutusu 7"/>
          <p:cNvSpPr txBox="1"/>
          <p:nvPr/>
        </p:nvSpPr>
        <p:spPr>
          <a:xfrm>
            <a:off x="6444208" y="6334780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/>
              <a:t>HACER ÇALIŞKAN</a:t>
            </a:r>
          </a:p>
          <a:p>
            <a:pPr algn="ctr"/>
            <a:r>
              <a:rPr lang="tr-TR" sz="1400" dirty="0"/>
              <a:t>MÜDÜR </a:t>
            </a:r>
          </a:p>
        </p:txBody>
      </p:sp>
      <p:sp>
        <p:nvSpPr>
          <p:cNvPr id="9" name="Metin kutusu 7"/>
          <p:cNvSpPr txBox="1"/>
          <p:nvPr/>
        </p:nvSpPr>
        <p:spPr>
          <a:xfrm>
            <a:off x="500034" y="6257836"/>
            <a:ext cx="22860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/>
              <a:t>SINIF ÖĞRETMENLERİ </a:t>
            </a:r>
          </a:p>
          <a:p>
            <a:pPr algn="ctr"/>
            <a:r>
              <a:rPr lang="tr-TR" sz="1100" b="1" dirty="0"/>
              <a:t>FERİHA UYSAL /CANSU AK </a:t>
            </a:r>
          </a:p>
          <a:p>
            <a:pPr algn="ctr"/>
            <a:r>
              <a:rPr lang="tr-TR" sz="1100" b="1" dirty="0"/>
              <a:t>LEYLA MERDANOĞLU</a:t>
            </a:r>
          </a:p>
        </p:txBody>
      </p:sp>
      <p:pic>
        <p:nvPicPr>
          <p:cNvPr id="10" name="9 Resim" descr="indir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5206" y="4000504"/>
            <a:ext cx="571497" cy="57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44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237</Words>
  <Application>Microsoft Office PowerPoint</Application>
  <PresentationFormat>Ekran Gösterisi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esrabektas985@gmail.com</cp:lastModifiedBy>
  <cp:revision>17</cp:revision>
  <dcterms:created xsi:type="dcterms:W3CDTF">2021-11-17T08:04:58Z</dcterms:created>
  <dcterms:modified xsi:type="dcterms:W3CDTF">2023-05-12T10:38:20Z</dcterms:modified>
</cp:coreProperties>
</file>